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1"/>
    <p:sldMasterId id="2147483697" r:id="rId2"/>
    <p:sldMasterId id="2147483705" r:id="rId3"/>
    <p:sldMasterId id="2147483708" r:id="rId4"/>
    <p:sldMasterId id="2147483720" r:id="rId5"/>
    <p:sldMasterId id="2147483734" r:id="rId6"/>
    <p:sldMasterId id="2147483746" r:id="rId7"/>
  </p:sldMasterIdLst>
  <p:notesMasterIdLst>
    <p:notesMasterId r:id="rId34"/>
  </p:notesMasterIdLst>
  <p:sldIdLst>
    <p:sldId id="5280" r:id="rId8"/>
    <p:sldId id="5302" r:id="rId9"/>
    <p:sldId id="263" r:id="rId10"/>
    <p:sldId id="5296" r:id="rId11"/>
    <p:sldId id="498" r:id="rId12"/>
    <p:sldId id="5294" r:id="rId13"/>
    <p:sldId id="5291" r:id="rId14"/>
    <p:sldId id="5293" r:id="rId15"/>
    <p:sldId id="283" r:id="rId16"/>
    <p:sldId id="3394" r:id="rId17"/>
    <p:sldId id="4683" r:id="rId18"/>
    <p:sldId id="4663" r:id="rId19"/>
    <p:sldId id="5394" r:id="rId20"/>
    <p:sldId id="4662" r:id="rId21"/>
    <p:sldId id="5383" r:id="rId22"/>
    <p:sldId id="5375" r:id="rId23"/>
    <p:sldId id="5392" r:id="rId24"/>
    <p:sldId id="3430" r:id="rId25"/>
    <p:sldId id="5395" r:id="rId26"/>
    <p:sldId id="5399" r:id="rId27"/>
    <p:sldId id="5396" r:id="rId28"/>
    <p:sldId id="5397" r:id="rId29"/>
    <p:sldId id="5400" r:id="rId30"/>
    <p:sldId id="5387" r:id="rId31"/>
    <p:sldId id="5299" r:id="rId32"/>
    <p:sldId id="5310" r:id="rId33"/>
  </p:sldIdLst>
  <p:sldSz cx="9144000" cy="5143500" type="screen16x9"/>
  <p:notesSz cx="6858000" cy="9144000"/>
  <p:custDataLst>
    <p:tags r:id="rId35"/>
  </p:custData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2D69"/>
    <a:srgbClr val="B82020"/>
    <a:srgbClr val="F2F2F2"/>
    <a:srgbClr val="69FAF8"/>
    <a:srgbClr val="70F65A"/>
    <a:srgbClr val="FAEE26"/>
    <a:srgbClr val="E127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B7F22-6206-446E-A261-897BA47F8156}" v="3" dt="2023-02-21T12:24:18.1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90"/>
    <p:restoredTop sz="96357" autoAdjust="0"/>
  </p:normalViewPr>
  <p:slideViewPr>
    <p:cSldViewPr snapToGrid="0" snapToObjects="1">
      <p:cViewPr varScale="1">
        <p:scale>
          <a:sx n="218" d="100"/>
          <a:sy n="218" d="100"/>
        </p:scale>
        <p:origin x="208" y="488"/>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gs" Target="tags/tag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pley, Victoria" userId="8e83e6b1-cc1a-46e7-85d2-e34a47d567b6" providerId="ADAL" clId="{4CEB7F22-6206-446E-A261-897BA47F8156}"/>
    <pc:docChg chg="undo custSel addSld delSld modSld">
      <pc:chgData name="Stapley, Victoria" userId="8e83e6b1-cc1a-46e7-85d2-e34a47d567b6" providerId="ADAL" clId="{4CEB7F22-6206-446E-A261-897BA47F8156}" dt="2023-02-21T12:30:43.056" v="69" actId="14100"/>
      <pc:docMkLst>
        <pc:docMk/>
      </pc:docMkLst>
      <pc:sldChg chg="del">
        <pc:chgData name="Stapley, Victoria" userId="8e83e6b1-cc1a-46e7-85d2-e34a47d567b6" providerId="ADAL" clId="{4CEB7F22-6206-446E-A261-897BA47F8156}" dt="2023-02-21T12:13:55.969" v="0" actId="47"/>
        <pc:sldMkLst>
          <pc:docMk/>
          <pc:sldMk cId="3643797188" sldId="3421"/>
        </pc:sldMkLst>
      </pc:sldChg>
      <pc:sldChg chg="del">
        <pc:chgData name="Stapley, Victoria" userId="8e83e6b1-cc1a-46e7-85d2-e34a47d567b6" providerId="ADAL" clId="{4CEB7F22-6206-446E-A261-897BA47F8156}" dt="2023-02-21T12:13:55.969" v="0" actId="47"/>
        <pc:sldMkLst>
          <pc:docMk/>
          <pc:sldMk cId="1482427573" sldId="3422"/>
        </pc:sldMkLst>
      </pc:sldChg>
      <pc:sldChg chg="del">
        <pc:chgData name="Stapley, Victoria" userId="8e83e6b1-cc1a-46e7-85d2-e34a47d567b6" providerId="ADAL" clId="{4CEB7F22-6206-446E-A261-897BA47F8156}" dt="2023-02-21T12:13:55.969" v="0" actId="47"/>
        <pc:sldMkLst>
          <pc:docMk/>
          <pc:sldMk cId="725269407" sldId="3423"/>
        </pc:sldMkLst>
      </pc:sldChg>
      <pc:sldChg chg="add del">
        <pc:chgData name="Stapley, Victoria" userId="8e83e6b1-cc1a-46e7-85d2-e34a47d567b6" providerId="ADAL" clId="{4CEB7F22-6206-446E-A261-897BA47F8156}" dt="2023-02-21T12:13:59.546" v="1"/>
        <pc:sldMkLst>
          <pc:docMk/>
          <pc:sldMk cId="3508407037" sldId="3424"/>
        </pc:sldMkLst>
      </pc:sldChg>
      <pc:sldChg chg="add del">
        <pc:chgData name="Stapley, Victoria" userId="8e83e6b1-cc1a-46e7-85d2-e34a47d567b6" providerId="ADAL" clId="{4CEB7F22-6206-446E-A261-897BA47F8156}" dt="2023-02-21T12:13:59.546" v="1"/>
        <pc:sldMkLst>
          <pc:docMk/>
          <pc:sldMk cId="1044055094" sldId="3427"/>
        </pc:sldMkLst>
      </pc:sldChg>
      <pc:sldChg chg="add">
        <pc:chgData name="Stapley, Victoria" userId="8e83e6b1-cc1a-46e7-85d2-e34a47d567b6" providerId="ADAL" clId="{4CEB7F22-6206-446E-A261-897BA47F8156}" dt="2023-02-21T12:13:59.546" v="1"/>
        <pc:sldMkLst>
          <pc:docMk/>
          <pc:sldMk cId="2466564900" sldId="3428"/>
        </pc:sldMkLst>
      </pc:sldChg>
      <pc:sldChg chg="add del">
        <pc:chgData name="Stapley, Victoria" userId="8e83e6b1-cc1a-46e7-85d2-e34a47d567b6" providerId="ADAL" clId="{4CEB7F22-6206-446E-A261-897BA47F8156}" dt="2023-02-21T12:13:59.546" v="1"/>
        <pc:sldMkLst>
          <pc:docMk/>
          <pc:sldMk cId="2325699072" sldId="3430"/>
        </pc:sldMkLst>
      </pc:sldChg>
      <pc:sldChg chg="add del">
        <pc:chgData name="Stapley, Victoria" userId="8e83e6b1-cc1a-46e7-85d2-e34a47d567b6" providerId="ADAL" clId="{4CEB7F22-6206-446E-A261-897BA47F8156}" dt="2023-02-21T12:13:59.546" v="1"/>
        <pc:sldMkLst>
          <pc:docMk/>
          <pc:sldMk cId="2020324828" sldId="3431"/>
        </pc:sldMkLst>
      </pc:sldChg>
      <pc:sldChg chg="add">
        <pc:chgData name="Stapley, Victoria" userId="8e83e6b1-cc1a-46e7-85d2-e34a47d567b6" providerId="ADAL" clId="{4CEB7F22-6206-446E-A261-897BA47F8156}" dt="2023-02-21T12:15:53.092" v="6"/>
        <pc:sldMkLst>
          <pc:docMk/>
          <pc:sldMk cId="172714478" sldId="4677"/>
        </pc:sldMkLst>
      </pc:sldChg>
      <pc:sldChg chg="modSp add mod">
        <pc:chgData name="Stapley, Victoria" userId="8e83e6b1-cc1a-46e7-85d2-e34a47d567b6" providerId="ADAL" clId="{4CEB7F22-6206-446E-A261-897BA47F8156}" dt="2023-02-21T12:13:59.622" v="3" actId="27636"/>
        <pc:sldMkLst>
          <pc:docMk/>
          <pc:sldMk cId="3049416785" sldId="4843"/>
        </pc:sldMkLst>
        <pc:spChg chg="mod">
          <ac:chgData name="Stapley, Victoria" userId="8e83e6b1-cc1a-46e7-85d2-e34a47d567b6" providerId="ADAL" clId="{4CEB7F22-6206-446E-A261-897BA47F8156}" dt="2023-02-21T12:13:59.622" v="3" actId="27636"/>
          <ac:spMkLst>
            <pc:docMk/>
            <pc:sldMk cId="3049416785" sldId="4843"/>
            <ac:spMk id="7" creationId="{74E31196-0A89-47FD-A33B-28EC80B83AC2}"/>
          </ac:spMkLst>
        </pc:spChg>
      </pc:sldChg>
      <pc:sldChg chg="addSp delSp modSp add del mod">
        <pc:chgData name="Stapley, Victoria" userId="8e83e6b1-cc1a-46e7-85d2-e34a47d567b6" providerId="ADAL" clId="{4CEB7F22-6206-446E-A261-897BA47F8156}" dt="2023-02-21T12:30:43.056" v="69" actId="14100"/>
        <pc:sldMkLst>
          <pc:docMk/>
          <pc:sldMk cId="2631352257" sldId="5295"/>
        </pc:sldMkLst>
        <pc:picChg chg="add mod modCrop">
          <ac:chgData name="Stapley, Victoria" userId="8e83e6b1-cc1a-46e7-85d2-e34a47d567b6" providerId="ADAL" clId="{4CEB7F22-6206-446E-A261-897BA47F8156}" dt="2023-02-21T12:26:57.473" v="65" actId="14861"/>
          <ac:picMkLst>
            <pc:docMk/>
            <pc:sldMk cId="2631352257" sldId="5295"/>
            <ac:picMk id="3" creationId="{AC1C9E24-EE1C-F68C-0D5F-6A6F3A797F43}"/>
          </ac:picMkLst>
        </pc:picChg>
        <pc:picChg chg="del">
          <ac:chgData name="Stapley, Victoria" userId="8e83e6b1-cc1a-46e7-85d2-e34a47d567b6" providerId="ADAL" clId="{4CEB7F22-6206-446E-A261-897BA47F8156}" dt="2023-02-21T12:22:25.527" v="8" actId="478"/>
          <ac:picMkLst>
            <pc:docMk/>
            <pc:sldMk cId="2631352257" sldId="5295"/>
            <ac:picMk id="5" creationId="{32E7B17C-EFA3-EF68-D062-C3D939F216A4}"/>
          </ac:picMkLst>
        </pc:picChg>
        <pc:picChg chg="add mod modCrop">
          <ac:chgData name="Stapley, Victoria" userId="8e83e6b1-cc1a-46e7-85d2-e34a47d567b6" providerId="ADAL" clId="{4CEB7F22-6206-446E-A261-897BA47F8156}" dt="2023-02-21T12:30:40.366" v="68" actId="14100"/>
          <ac:picMkLst>
            <pc:docMk/>
            <pc:sldMk cId="2631352257" sldId="5295"/>
            <ac:picMk id="6" creationId="{3DF97CFA-AE84-CC60-71C9-D6C9F20D61EF}"/>
          </ac:picMkLst>
        </pc:picChg>
        <pc:picChg chg="del">
          <ac:chgData name="Stapley, Victoria" userId="8e83e6b1-cc1a-46e7-85d2-e34a47d567b6" providerId="ADAL" clId="{4CEB7F22-6206-446E-A261-897BA47F8156}" dt="2023-02-21T12:22:24.852" v="7" actId="478"/>
          <ac:picMkLst>
            <pc:docMk/>
            <pc:sldMk cId="2631352257" sldId="5295"/>
            <ac:picMk id="7" creationId="{60C8D48E-C968-BCBA-E0A7-D2A5616CFFBA}"/>
          </ac:picMkLst>
        </pc:picChg>
        <pc:picChg chg="add mod modCrop">
          <ac:chgData name="Stapley, Victoria" userId="8e83e6b1-cc1a-46e7-85d2-e34a47d567b6" providerId="ADAL" clId="{4CEB7F22-6206-446E-A261-897BA47F8156}" dt="2023-02-21T12:30:43.056" v="69" actId="14100"/>
          <ac:picMkLst>
            <pc:docMk/>
            <pc:sldMk cId="2631352257" sldId="5295"/>
            <ac:picMk id="10" creationId="{438D6CEF-CA48-DA38-DE49-341457E8420B}"/>
          </ac:picMkLst>
        </pc:picChg>
        <pc:picChg chg="del">
          <ac:chgData name="Stapley, Victoria" userId="8e83e6b1-cc1a-46e7-85d2-e34a47d567b6" providerId="ADAL" clId="{4CEB7F22-6206-446E-A261-897BA47F8156}" dt="2023-02-21T12:22:26.297" v="9" actId="478"/>
          <ac:picMkLst>
            <pc:docMk/>
            <pc:sldMk cId="2631352257" sldId="5295"/>
            <ac:picMk id="11" creationId="{985883E1-944A-6E72-AAD0-2C0B1AA3BF09}"/>
          </ac:picMkLst>
        </pc:picChg>
        <pc:picChg chg="mod">
          <ac:chgData name="Stapley, Victoria" userId="8e83e6b1-cc1a-46e7-85d2-e34a47d567b6" providerId="ADAL" clId="{4CEB7F22-6206-446E-A261-897BA47F8156}" dt="2023-02-21T12:22:31.058" v="11" actId="1076"/>
          <ac:picMkLst>
            <pc:docMk/>
            <pc:sldMk cId="2631352257" sldId="5295"/>
            <ac:picMk id="12" creationId="{139EE230-A77B-BFB7-267A-315FCD55858C}"/>
          </ac:picMkLst>
        </pc:picChg>
        <pc:picChg chg="del">
          <ac:chgData name="Stapley, Victoria" userId="8e83e6b1-cc1a-46e7-85d2-e34a47d567b6" providerId="ADAL" clId="{4CEB7F22-6206-446E-A261-897BA47F8156}" dt="2023-02-21T12:24:29.812" v="26" actId="478"/>
          <ac:picMkLst>
            <pc:docMk/>
            <pc:sldMk cId="2631352257" sldId="5295"/>
            <ac:picMk id="13" creationId="{7FE2E226-65D7-C3A9-ACC7-7F4414CD8F46}"/>
          </ac:picMkLst>
        </pc:picChg>
        <pc:picChg chg="add del mod modCrop">
          <ac:chgData name="Stapley, Victoria" userId="8e83e6b1-cc1a-46e7-85d2-e34a47d567b6" providerId="ADAL" clId="{4CEB7F22-6206-446E-A261-897BA47F8156}" dt="2023-02-21T12:26:22.148" v="54" actId="478"/>
          <ac:picMkLst>
            <pc:docMk/>
            <pc:sldMk cId="2631352257" sldId="5295"/>
            <ac:picMk id="15" creationId="{0E4D1DA4-4E76-6188-6313-96B9464FF6D6}"/>
          </ac:picMkLst>
        </pc:picChg>
        <pc:picChg chg="add mod modCrop">
          <ac:chgData name="Stapley, Victoria" userId="8e83e6b1-cc1a-46e7-85d2-e34a47d567b6" providerId="ADAL" clId="{4CEB7F22-6206-446E-A261-897BA47F8156}" dt="2023-02-21T12:25:11.868" v="35" actId="732"/>
          <ac:picMkLst>
            <pc:docMk/>
            <pc:sldMk cId="2631352257" sldId="5295"/>
            <ac:picMk id="17" creationId="{41F5E243-869F-B983-A97B-13A794FD3F60}"/>
          </ac:picMkLst>
        </pc:picChg>
      </pc:sldChg>
      <pc:sldChg chg="modSp mod">
        <pc:chgData name="Stapley, Victoria" userId="8e83e6b1-cc1a-46e7-85d2-e34a47d567b6" providerId="ADAL" clId="{4CEB7F22-6206-446E-A261-897BA47F8156}" dt="2023-02-21T12:14:22.723" v="5" actId="20577"/>
        <pc:sldMkLst>
          <pc:docMk/>
          <pc:sldMk cId="3175019691" sldId="5299"/>
        </pc:sldMkLst>
        <pc:spChg chg="mod">
          <ac:chgData name="Stapley, Victoria" userId="8e83e6b1-cc1a-46e7-85d2-e34a47d567b6" providerId="ADAL" clId="{4CEB7F22-6206-446E-A261-897BA47F8156}" dt="2023-02-21T12:14:22.723" v="5" actId="20577"/>
          <ac:spMkLst>
            <pc:docMk/>
            <pc:sldMk cId="3175019691" sldId="5299"/>
            <ac:spMk id="3" creationId="{C4F69927-6E44-4FD5-BFA8-C0558EE2D0B7}"/>
          </ac:spMkLst>
        </pc:spChg>
      </pc:sldChg>
      <pc:sldChg chg="del">
        <pc:chgData name="Stapley, Victoria" userId="8e83e6b1-cc1a-46e7-85d2-e34a47d567b6" providerId="ADAL" clId="{4CEB7F22-6206-446E-A261-897BA47F8156}" dt="2023-02-21T12:13:55.969" v="0" actId="47"/>
        <pc:sldMkLst>
          <pc:docMk/>
          <pc:sldMk cId="2868493590" sldId="5312"/>
        </pc:sldMkLst>
      </pc:sldChg>
      <pc:sldChg chg="add">
        <pc:chgData name="Stapley, Victoria" userId="8e83e6b1-cc1a-46e7-85d2-e34a47d567b6" providerId="ADAL" clId="{4CEB7F22-6206-446E-A261-897BA47F8156}" dt="2023-02-21T12:13:59.546" v="1"/>
        <pc:sldMkLst>
          <pc:docMk/>
          <pc:sldMk cId="1722836155" sldId="5375"/>
        </pc:sldMkLst>
      </pc:sldChg>
      <pc:sldChg chg="add">
        <pc:chgData name="Stapley, Victoria" userId="8e83e6b1-cc1a-46e7-85d2-e34a47d567b6" providerId="ADAL" clId="{4CEB7F22-6206-446E-A261-897BA47F8156}" dt="2023-02-21T12:13:59.546" v="1"/>
        <pc:sldMkLst>
          <pc:docMk/>
          <pc:sldMk cId="2111784117" sldId="5383"/>
        </pc:sldMkLst>
      </pc:sldChg>
      <pc:sldChg chg="add">
        <pc:chgData name="Stapley, Victoria" userId="8e83e6b1-cc1a-46e7-85d2-e34a47d567b6" providerId="ADAL" clId="{4CEB7F22-6206-446E-A261-897BA47F8156}" dt="2023-02-21T12:13:59.546" v="1"/>
        <pc:sldMkLst>
          <pc:docMk/>
          <pc:sldMk cId="2755307141" sldId="5385"/>
        </pc:sldMkLst>
      </pc:sldChg>
      <pc:sldChg chg="add">
        <pc:chgData name="Stapley, Victoria" userId="8e83e6b1-cc1a-46e7-85d2-e34a47d567b6" providerId="ADAL" clId="{4CEB7F22-6206-446E-A261-897BA47F8156}" dt="2023-02-21T12:13:59.546" v="1"/>
        <pc:sldMkLst>
          <pc:docMk/>
          <pc:sldMk cId="2021660026" sldId="5386"/>
        </pc:sldMkLst>
      </pc:sldChg>
      <pc:sldChg chg="add">
        <pc:chgData name="Stapley, Victoria" userId="8e83e6b1-cc1a-46e7-85d2-e34a47d567b6" providerId="ADAL" clId="{4CEB7F22-6206-446E-A261-897BA47F8156}" dt="2023-02-21T12:13:59.546" v="1"/>
        <pc:sldMkLst>
          <pc:docMk/>
          <pc:sldMk cId="1827010889" sldId="5387"/>
        </pc:sldMkLst>
      </pc:sldChg>
      <pc:sldChg chg="add">
        <pc:chgData name="Stapley, Victoria" userId="8e83e6b1-cc1a-46e7-85d2-e34a47d567b6" providerId="ADAL" clId="{4CEB7F22-6206-446E-A261-897BA47F8156}" dt="2023-02-21T12:13:59.546" v="1"/>
        <pc:sldMkLst>
          <pc:docMk/>
          <pc:sldMk cId="3395516915" sldId="5389"/>
        </pc:sldMkLst>
      </pc:sldChg>
      <pc:sldChg chg="add">
        <pc:chgData name="Stapley, Victoria" userId="8e83e6b1-cc1a-46e7-85d2-e34a47d567b6" providerId="ADAL" clId="{4CEB7F22-6206-446E-A261-897BA47F8156}" dt="2023-02-21T12:13:59.546" v="1"/>
        <pc:sldMkLst>
          <pc:docMk/>
          <pc:sldMk cId="2357540268" sldId="5390"/>
        </pc:sldMkLst>
      </pc:sldChg>
      <pc:sldChg chg="modSp add del mod">
        <pc:chgData name="Stapley, Victoria" userId="8e83e6b1-cc1a-46e7-85d2-e34a47d567b6" providerId="ADAL" clId="{4CEB7F22-6206-446E-A261-897BA47F8156}" dt="2023-02-21T12:14:08.436" v="4" actId="47"/>
        <pc:sldMkLst>
          <pc:docMk/>
          <pc:sldMk cId="3300836283" sldId="5391"/>
        </pc:sldMkLst>
        <pc:spChg chg="mod">
          <ac:chgData name="Stapley, Victoria" userId="8e83e6b1-cc1a-46e7-85d2-e34a47d567b6" providerId="ADAL" clId="{4CEB7F22-6206-446E-A261-897BA47F8156}" dt="2023-02-21T12:13:59.622" v="2" actId="27636"/>
          <ac:spMkLst>
            <pc:docMk/>
            <pc:sldMk cId="3300836283" sldId="5391"/>
            <ac:spMk id="7" creationId="{74E31196-0A89-47FD-A33B-28EC80B83AC2}"/>
          </ac:spMkLst>
        </pc:spChg>
      </pc:sldChg>
      <pc:sldMasterChg chg="delSldLayout">
        <pc:chgData name="Stapley, Victoria" userId="8e83e6b1-cc1a-46e7-85d2-e34a47d567b6" providerId="ADAL" clId="{4CEB7F22-6206-446E-A261-897BA47F8156}" dt="2023-02-21T12:13:55.969" v="0" actId="47"/>
        <pc:sldMasterMkLst>
          <pc:docMk/>
          <pc:sldMasterMk cId="4122210029" sldId="2147483734"/>
        </pc:sldMasterMkLst>
        <pc:sldLayoutChg chg="del">
          <pc:chgData name="Stapley, Victoria" userId="8e83e6b1-cc1a-46e7-85d2-e34a47d567b6" providerId="ADAL" clId="{4CEB7F22-6206-446E-A261-897BA47F8156}" dt="2023-02-21T12:13:55.969" v="0" actId="47"/>
          <pc:sldLayoutMkLst>
            <pc:docMk/>
            <pc:sldMasterMk cId="4122210029" sldId="2147483734"/>
            <pc:sldLayoutMk cId="3726805965" sldId="214748374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53451C-E1D9-5E4E-8D13-03A62C6CDB05}" type="datetimeFigureOut">
              <a:rPr lang="en-US" smtClean="0"/>
              <a:t>6/28/23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80421-E738-1D46-B2D2-296193209DA2}" type="slidenum">
              <a:rPr lang="en-US" smtClean="0"/>
              <a:t>‹#›</a:t>
            </a:fld>
            <a:endParaRPr lang="en-US"/>
          </a:p>
        </p:txBody>
      </p:sp>
    </p:spTree>
    <p:extLst>
      <p:ext uri="{BB962C8B-B14F-4D97-AF65-F5344CB8AC3E}">
        <p14:creationId xmlns:p14="http://schemas.microsoft.com/office/powerpoint/2010/main" val="55289138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3775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504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Important: Climate neutral is not the first / most important environmental feature – it is the last! First: Good quality, long lasting, recycled / FSC materials, recyclable… then climate neutral</a:t>
            </a:r>
            <a:endParaRPr lang="cs-CZ" dirty="0"/>
          </a:p>
          <a:p>
            <a:r>
              <a:rPr lang="en-US" sz="1800" b="0" i="0" u="none" strike="noStrike" dirty="0">
                <a:solidFill>
                  <a:srgbClr val="000000"/>
                </a:solidFill>
                <a:effectLst/>
                <a:latin typeface="Calibri" panose="020F0502020204030204" pitchFamily="34" charset="0"/>
              </a:rPr>
              <a:t>PL on the same level</a:t>
            </a:r>
            <a:r>
              <a:rPr lang="en-US" dirty="0"/>
              <a:t> </a:t>
            </a:r>
            <a:endParaRPr lang="cs-CZ" dirty="0"/>
          </a:p>
          <a:p>
            <a:r>
              <a:rPr lang="en-US" sz="1800" b="0" i="0" u="none" strike="noStrike" dirty="0">
                <a:solidFill>
                  <a:srgbClr val="000000"/>
                </a:solidFill>
                <a:effectLst/>
                <a:latin typeface="Calibri" panose="020F0502020204030204" pitchFamily="34" charset="0"/>
              </a:rPr>
              <a:t>CZ 5% below PP/PP LAF</a:t>
            </a:r>
            <a:r>
              <a:rPr lang="en-US" dirty="0"/>
              <a:t> </a:t>
            </a:r>
            <a:endParaRPr lang="cs-CZ" dirty="0"/>
          </a:p>
          <a:p>
            <a:r>
              <a:rPr lang="cs-CZ" sz="1800" b="0" i="0" u="none" strike="noStrike" dirty="0">
                <a:solidFill>
                  <a:srgbClr val="000000"/>
                </a:solidFill>
                <a:effectLst/>
                <a:latin typeface="Calibri" panose="020F0502020204030204" pitchFamily="34" charset="0"/>
              </a:rPr>
              <a:t>HU </a:t>
            </a:r>
            <a:r>
              <a:rPr lang="en-US" sz="1800" b="0" i="0" u="none" strike="noStrike" dirty="0">
                <a:solidFill>
                  <a:srgbClr val="000000"/>
                </a:solidFill>
                <a:effectLst/>
                <a:latin typeface="Calibri" panose="020F0502020204030204" pitchFamily="34" charset="0"/>
              </a:rPr>
              <a:t>9% below PP/PP LAF</a:t>
            </a:r>
            <a:r>
              <a:rPr lang="en-US" dirty="0"/>
              <a:t> </a:t>
            </a:r>
            <a:endParaRPr lang="cs-CZ" dirty="0"/>
          </a:p>
          <a:p>
            <a:r>
              <a:rPr lang="cs-CZ" sz="1800" b="0" i="0" u="none" strike="noStrike" dirty="0">
                <a:solidFill>
                  <a:srgbClr val="000000"/>
                </a:solidFill>
                <a:effectLst/>
                <a:latin typeface="Calibri" panose="020F0502020204030204" pitchFamily="34" charset="0"/>
              </a:rPr>
              <a:t>RO </a:t>
            </a:r>
            <a:r>
              <a:rPr lang="en-US" sz="1800" b="0" i="0" u="none" strike="noStrike" dirty="0">
                <a:solidFill>
                  <a:srgbClr val="000000"/>
                </a:solidFill>
                <a:effectLst/>
                <a:latin typeface="Calibri" panose="020F0502020204030204" pitchFamily="34" charset="0"/>
              </a:rPr>
              <a:t>below PP/PP LAF</a:t>
            </a:r>
            <a:r>
              <a:rPr lang="en-US" dirty="0"/>
              <a:t> </a:t>
            </a:r>
            <a:endParaRPr lang="en-GB" dirty="0"/>
          </a:p>
        </p:txBody>
      </p:sp>
      <p:sp>
        <p:nvSpPr>
          <p:cNvPr id="4" name="Foliennummernplatzhalt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72744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4048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7032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871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E10A-5CD0-1441-A813-34C87381AA95}"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35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lienbildplatzhalter 1">
            <a:extLst>
              <a:ext uri="{FF2B5EF4-FFF2-40B4-BE49-F238E27FC236}">
                <a16:creationId xmlns:a16="http://schemas.microsoft.com/office/drawing/2014/main" id="{0AAE4F57-9E38-4D5E-A2B2-FE6A1F3C10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izenplatzhalter 2">
            <a:extLst>
              <a:ext uri="{FF2B5EF4-FFF2-40B4-BE49-F238E27FC236}">
                <a16:creationId xmlns:a16="http://schemas.microsoft.com/office/drawing/2014/main" id="{3898AE25-1676-4B95-9494-9CCE65CAB57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de-DE" dirty="0"/>
          </a:p>
        </p:txBody>
      </p:sp>
      <p:sp>
        <p:nvSpPr>
          <p:cNvPr id="13316" name="Foliennummernplatzhalter 3">
            <a:extLst>
              <a:ext uri="{FF2B5EF4-FFF2-40B4-BE49-F238E27FC236}">
                <a16:creationId xmlns:a16="http://schemas.microsoft.com/office/drawing/2014/main" id="{7957579A-3ACE-4BF7-A304-F0168FF2E2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C4BED3F-995F-4FBC-A2F0-BE3ADDA95084}" type="slidenum">
              <a:rPr kumimoji="0" lang="en-GB" altLang="de-D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altLang="de-D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A5DCAC-4F76-4253-9C3D-DAF69A49E0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579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0A80421-E738-1D46-B2D2-296193209DA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6097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616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989CF51-6469-4D4F-A955-AE3ED171A3D7}"/>
              </a:ext>
            </a:extLst>
          </p:cNvPr>
          <p:cNvSpPr>
            <a:spLocks noGrp="1"/>
          </p:cNvSpPr>
          <p:nvPr>
            <p:ph type="title"/>
          </p:nvPr>
        </p:nvSpPr>
        <p:spPr>
          <a:xfrm>
            <a:off x="467544" y="202631"/>
            <a:ext cx="8208912" cy="496912"/>
          </a:xfrm>
        </p:spPr>
        <p:txBody>
          <a:bodyPr>
            <a:normAutofit/>
          </a:bodyPr>
          <a:lstStyle>
            <a:lvl1pPr>
              <a:defRPr sz="2800" b="1" i="0" cap="all" baseline="0"/>
            </a:lvl1pPr>
          </a:lstStyle>
          <a:p>
            <a:r>
              <a:rPr lang="en-US"/>
              <a:t>Click to edit Master title style</a:t>
            </a:r>
            <a:endParaRPr lang="de-DE"/>
          </a:p>
        </p:txBody>
      </p:sp>
    </p:spTree>
    <p:extLst>
      <p:ext uri="{BB962C8B-B14F-4D97-AF65-F5344CB8AC3E}">
        <p14:creationId xmlns:p14="http://schemas.microsoft.com/office/powerpoint/2010/main" val="712047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568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F3191B-27E0-7F42-9BAE-E6CEA562191B}"/>
              </a:ext>
            </a:extLst>
          </p:cNvPr>
          <p:cNvPicPr>
            <a:picLocks noChangeAspect="1"/>
          </p:cNvPicPr>
          <p:nvPr userDrawn="1"/>
        </p:nvPicPr>
        <p:blipFill>
          <a:blip r:embed="rId2"/>
          <a:stretch>
            <a:fillRect/>
          </a:stretch>
        </p:blipFill>
        <p:spPr>
          <a:xfrm>
            <a:off x="6351" y="0"/>
            <a:ext cx="9131300" cy="5143500"/>
          </a:xfrm>
          <a:prstGeom prst="rect">
            <a:avLst/>
          </a:prstGeom>
        </p:spPr>
      </p:pic>
    </p:spTree>
    <p:extLst>
      <p:ext uri="{BB962C8B-B14F-4D97-AF65-F5344CB8AC3E}">
        <p14:creationId xmlns:p14="http://schemas.microsoft.com/office/powerpoint/2010/main" val="2231501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ooter Green Full Splash_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0B4884-A117-8B4B-BE7B-084B8AA7E795}"/>
              </a:ext>
            </a:extLst>
          </p:cNvPr>
          <p:cNvSpPr>
            <a:spLocks noGrp="1"/>
          </p:cNvSpPr>
          <p:nvPr>
            <p:ph type="ctrTitle"/>
          </p:nvPr>
        </p:nvSpPr>
        <p:spPr>
          <a:xfrm>
            <a:off x="685800" y="1597820"/>
            <a:ext cx="7772400" cy="1102519"/>
          </a:xfrm>
        </p:spPr>
        <p:txBody>
          <a:bodyPr/>
          <a:lstStyle>
            <a:lvl1pPr>
              <a:defRPr baseline="0">
                <a:solidFill>
                  <a:schemeClr val="tx1"/>
                </a:solidFill>
              </a:defRPr>
            </a:lvl1pPr>
          </a:lstStyle>
          <a:p>
            <a:r>
              <a:rPr lang="en-GB"/>
              <a:t>Click to edit Master title style</a:t>
            </a:r>
            <a:endParaRPr lang="en-US"/>
          </a:p>
        </p:txBody>
      </p:sp>
      <p:sp>
        <p:nvSpPr>
          <p:cNvPr id="4" name="Subtitle 2">
            <a:extLst>
              <a:ext uri="{FF2B5EF4-FFF2-40B4-BE49-F238E27FC236}">
                <a16:creationId xmlns:a16="http://schemas.microsoft.com/office/drawing/2014/main" id="{07B95528-C18E-6547-AC80-A4FFDB637178}"/>
              </a:ext>
            </a:extLst>
          </p:cNvPr>
          <p:cNvSpPr>
            <a:spLocks noGrp="1"/>
          </p:cNvSpPr>
          <p:nvPr>
            <p:ph type="subTitle" idx="1"/>
          </p:nvPr>
        </p:nvSpPr>
        <p:spPr>
          <a:xfrm>
            <a:off x="685800" y="2527300"/>
            <a:ext cx="7772400" cy="1314450"/>
          </a:xfrm>
        </p:spPr>
        <p:txBody>
          <a:bodyPr>
            <a:normAutofit/>
          </a:bodyPr>
          <a:lstStyle>
            <a:lvl1pPr marL="0" indent="0" algn="l">
              <a:buNone/>
              <a:defRPr sz="3300" baseline="0">
                <a:solidFill>
                  <a:srgbClr val="FF0000"/>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569740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A4F3D4-B854-434D-B863-0EC5B1E825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34475" cy="859054"/>
          </a:xfrm>
          <a:prstGeom prst="rect">
            <a:avLst/>
          </a:prstGeom>
        </p:spPr>
      </p:pic>
      <p:sp>
        <p:nvSpPr>
          <p:cNvPr id="6" name="Slide Number Placeholder 5">
            <a:extLst>
              <a:ext uri="{FF2B5EF4-FFF2-40B4-BE49-F238E27FC236}">
                <a16:creationId xmlns:a16="http://schemas.microsoft.com/office/drawing/2014/main" id="{EA91798B-25E9-5940-A76F-9B2C15AAD703}"/>
              </a:ext>
            </a:extLst>
          </p:cNvPr>
          <p:cNvSpPr>
            <a:spLocks noGrp="1"/>
          </p:cNvSpPr>
          <p:nvPr>
            <p:ph type="sldNum" sz="quarter" idx="12"/>
          </p:nvPr>
        </p:nvSpPr>
        <p:spPr>
          <a:xfrm>
            <a:off x="6942482" y="468243"/>
            <a:ext cx="2057400" cy="273844"/>
          </a:xfrm>
        </p:spPr>
        <p:txBody>
          <a:bodyPr/>
          <a:lstStyle>
            <a:lvl1pPr>
              <a:defRPr b="0">
                <a:solidFill>
                  <a:srgbClr val="396B6E"/>
                </a:solidFill>
              </a:defRPr>
            </a:lvl1pPr>
          </a:lstStyle>
          <a:p>
            <a:fld id="{D83CDB4C-7D89-4942-B9A5-C28B53DD80C4}" type="slidenum">
              <a:rPr lang="en-US" smtClean="0"/>
              <a:pPr/>
              <a:t>‹#›</a:t>
            </a:fld>
            <a:endParaRPr lang="en-US"/>
          </a:p>
        </p:txBody>
      </p:sp>
      <p:sp>
        <p:nvSpPr>
          <p:cNvPr id="5" name="Text Placeholder 4">
            <a:extLst>
              <a:ext uri="{FF2B5EF4-FFF2-40B4-BE49-F238E27FC236}">
                <a16:creationId xmlns:a16="http://schemas.microsoft.com/office/drawing/2014/main" id="{5534460B-849B-7D4E-A280-2FCBCE04C07D}"/>
              </a:ext>
            </a:extLst>
          </p:cNvPr>
          <p:cNvSpPr>
            <a:spLocks noGrp="1"/>
          </p:cNvSpPr>
          <p:nvPr>
            <p:ph type="body" sz="quarter" idx="13" hasCustomPrompt="1"/>
          </p:nvPr>
        </p:nvSpPr>
        <p:spPr>
          <a:xfrm>
            <a:off x="222662" y="468242"/>
            <a:ext cx="6074678" cy="256032"/>
          </a:xfrm>
          <a:prstGeom prst="rect">
            <a:avLst/>
          </a:prstGeom>
        </p:spPr>
        <p:txBody>
          <a:bodyPr lIns="0"/>
          <a:lstStyle>
            <a:lvl1pPr marL="0" indent="0">
              <a:buNone/>
              <a:defRPr sz="1875" cap="all" baseline="0">
                <a:solidFill>
                  <a:schemeClr val="bg1"/>
                </a:solidFill>
                <a:latin typeface="Avenir" panose="02000503020000020003" pitchFamily="2" charset="0"/>
              </a:defRPr>
            </a:lvl1pPr>
            <a:lvl2pPr marL="342900" indent="0">
              <a:buNone/>
              <a:defRPr>
                <a:solidFill>
                  <a:schemeClr val="bg1"/>
                </a:solidFill>
                <a:latin typeface="Avenir" panose="02000503020000020003" pitchFamily="2" charset="0"/>
              </a:defRPr>
            </a:lvl2pPr>
            <a:lvl3pPr marL="685800" indent="0">
              <a:buNone/>
              <a:defRPr>
                <a:solidFill>
                  <a:schemeClr val="bg1"/>
                </a:solidFill>
                <a:latin typeface="Avenir" panose="02000503020000020003" pitchFamily="2" charset="0"/>
              </a:defRPr>
            </a:lvl3pPr>
            <a:lvl4pPr marL="1028700" indent="0">
              <a:buNone/>
              <a:defRPr>
                <a:solidFill>
                  <a:schemeClr val="bg1"/>
                </a:solidFill>
                <a:latin typeface="Avenir" panose="02000503020000020003" pitchFamily="2" charset="0"/>
              </a:defRPr>
            </a:lvl4pPr>
            <a:lvl5pPr marL="1371600" indent="0">
              <a:buNone/>
              <a:defRPr>
                <a:solidFill>
                  <a:schemeClr val="bg1"/>
                </a:solidFill>
                <a:latin typeface="Avenir" panose="02000503020000020003" pitchFamily="2" charset="0"/>
              </a:defRPr>
            </a:lvl5pPr>
          </a:lstStyle>
          <a:p>
            <a:pPr lvl="0"/>
            <a:r>
              <a:rPr lang="en-US"/>
              <a:t>EDIT MASTER TEXT STYLES</a:t>
            </a:r>
          </a:p>
        </p:txBody>
      </p:sp>
      <p:pic>
        <p:nvPicPr>
          <p:cNvPr id="3" name="Picture 2">
            <a:extLst>
              <a:ext uri="{FF2B5EF4-FFF2-40B4-BE49-F238E27FC236}">
                <a16:creationId xmlns:a16="http://schemas.microsoft.com/office/drawing/2014/main" id="{C2A91D29-4E2F-6B46-A940-EDE633AC8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657725"/>
            <a:ext cx="9144000" cy="485775"/>
          </a:xfrm>
          <a:prstGeom prst="rect">
            <a:avLst/>
          </a:prstGeom>
        </p:spPr>
      </p:pic>
    </p:spTree>
    <p:extLst>
      <p:ext uri="{BB962C8B-B14F-4D97-AF65-F5344CB8AC3E}">
        <p14:creationId xmlns:p14="http://schemas.microsoft.com/office/powerpoint/2010/main" val="3367534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99FBA-2BA4-430E-901F-66754C54577D}"/>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cs-CZ"/>
          </a:p>
        </p:txBody>
      </p:sp>
      <p:sp>
        <p:nvSpPr>
          <p:cNvPr id="3" name="Subtitle 2">
            <a:extLst>
              <a:ext uri="{FF2B5EF4-FFF2-40B4-BE49-F238E27FC236}">
                <a16:creationId xmlns:a16="http://schemas.microsoft.com/office/drawing/2014/main" id="{D41B1705-9680-440D-AACD-A44DE46D8F7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cs-CZ"/>
          </a:p>
        </p:txBody>
      </p:sp>
      <p:sp>
        <p:nvSpPr>
          <p:cNvPr id="4" name="Date Placeholder 3">
            <a:extLst>
              <a:ext uri="{FF2B5EF4-FFF2-40B4-BE49-F238E27FC236}">
                <a16:creationId xmlns:a16="http://schemas.microsoft.com/office/drawing/2014/main" id="{2306B541-2810-46A7-BF59-6068CB8FE062}"/>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CB96869A-0E3C-4977-ADA2-CE74B5BABB8B}"/>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id="{5FCBF006-42F5-41FE-B421-193641DA3678}"/>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3302784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9867A-61B3-4284-98CF-1B43F5B84D80}"/>
              </a:ext>
            </a:extLst>
          </p:cNvPr>
          <p:cNvSpPr>
            <a:spLocks noGrp="1"/>
          </p:cNvSpPr>
          <p:nvPr>
            <p:ph type="title"/>
          </p:nvPr>
        </p:nvSpPr>
        <p:spPr/>
        <p:txBody>
          <a:bodyPr/>
          <a:lstStyle/>
          <a:p>
            <a:r>
              <a:rPr lang="en-US"/>
              <a:t>Click to edit Master title style</a:t>
            </a:r>
            <a:endParaRPr lang="cs-CZ"/>
          </a:p>
        </p:txBody>
      </p:sp>
      <p:sp>
        <p:nvSpPr>
          <p:cNvPr id="3" name="Content Placeholder 2">
            <a:extLst>
              <a:ext uri="{FF2B5EF4-FFF2-40B4-BE49-F238E27FC236}">
                <a16:creationId xmlns:a16="http://schemas.microsoft.com/office/drawing/2014/main" id="{B2A6B165-B3FF-4057-A54C-308D05AFAE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a:extLst>
              <a:ext uri="{FF2B5EF4-FFF2-40B4-BE49-F238E27FC236}">
                <a16:creationId xmlns:a16="http://schemas.microsoft.com/office/drawing/2014/main" id="{9087743B-C9EF-472E-BA2D-D87ABFB9C541}"/>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7B9DA220-0019-4D67-ABDC-4A4C57858CD4}"/>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id="{FDB2FFE8-06C3-4CD1-BE08-903CCF0DE6E3}"/>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2265517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49BFB-EB5B-432A-8945-22EE578E05E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cs-CZ"/>
          </a:p>
        </p:txBody>
      </p:sp>
      <p:sp>
        <p:nvSpPr>
          <p:cNvPr id="3" name="Text Placeholder 2">
            <a:extLst>
              <a:ext uri="{FF2B5EF4-FFF2-40B4-BE49-F238E27FC236}">
                <a16:creationId xmlns:a16="http://schemas.microsoft.com/office/drawing/2014/main" id="{AC628CEB-B96F-4030-9171-6C69C65DF677}"/>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46D38FD-3F96-4878-A19A-AF50BF2FA8A1}"/>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6A12758A-006E-48AF-9169-970803CA3AF7}"/>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id="{CEFFD649-E409-47FB-84FE-94E75D2D0438}"/>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1024060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EBF5A-8297-44A0-87D4-0F8271697105}"/>
              </a:ext>
            </a:extLst>
          </p:cNvPr>
          <p:cNvSpPr>
            <a:spLocks noGrp="1"/>
          </p:cNvSpPr>
          <p:nvPr>
            <p:ph type="title"/>
          </p:nvPr>
        </p:nvSpPr>
        <p:spPr/>
        <p:txBody>
          <a:bodyPr/>
          <a:lstStyle/>
          <a:p>
            <a:r>
              <a:rPr lang="en-US"/>
              <a:t>Click to edit Master title style</a:t>
            </a:r>
            <a:endParaRPr lang="cs-CZ"/>
          </a:p>
        </p:txBody>
      </p:sp>
      <p:sp>
        <p:nvSpPr>
          <p:cNvPr id="3" name="Content Placeholder 2">
            <a:extLst>
              <a:ext uri="{FF2B5EF4-FFF2-40B4-BE49-F238E27FC236}">
                <a16:creationId xmlns:a16="http://schemas.microsoft.com/office/drawing/2014/main" id="{FF521968-8C63-44D8-B0A3-705948AB531E}"/>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Content Placeholder 3">
            <a:extLst>
              <a:ext uri="{FF2B5EF4-FFF2-40B4-BE49-F238E27FC236}">
                <a16:creationId xmlns:a16="http://schemas.microsoft.com/office/drawing/2014/main" id="{10B542E2-3A5D-4B65-8B53-58615EC2A994}"/>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Date Placeholder 4">
            <a:extLst>
              <a:ext uri="{FF2B5EF4-FFF2-40B4-BE49-F238E27FC236}">
                <a16:creationId xmlns:a16="http://schemas.microsoft.com/office/drawing/2014/main" id="{BF71F0AC-6AE0-403E-AE34-62F90AB8AFD0}"/>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6" name="Footer Placeholder 5">
            <a:extLst>
              <a:ext uri="{FF2B5EF4-FFF2-40B4-BE49-F238E27FC236}">
                <a16:creationId xmlns:a16="http://schemas.microsoft.com/office/drawing/2014/main" id="{5130583F-322A-45C4-AEBC-CFB3C9D1B7CA}"/>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id="{2B5AB0B2-7180-44D0-8F63-D323638FB913}"/>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3456971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5E2AF-2C8E-4799-8B85-38CF2184FA01}"/>
              </a:ext>
            </a:extLst>
          </p:cNvPr>
          <p:cNvSpPr>
            <a:spLocks noGrp="1"/>
          </p:cNvSpPr>
          <p:nvPr>
            <p:ph type="title"/>
          </p:nvPr>
        </p:nvSpPr>
        <p:spPr>
          <a:xfrm>
            <a:off x="629841" y="273844"/>
            <a:ext cx="7886700" cy="994172"/>
          </a:xfrm>
        </p:spPr>
        <p:txBody>
          <a:bodyPr/>
          <a:lstStyle/>
          <a:p>
            <a:r>
              <a:rPr lang="en-US"/>
              <a:t>Click to edit Master title style</a:t>
            </a:r>
            <a:endParaRPr lang="cs-CZ"/>
          </a:p>
        </p:txBody>
      </p:sp>
      <p:sp>
        <p:nvSpPr>
          <p:cNvPr id="3" name="Text Placeholder 2">
            <a:extLst>
              <a:ext uri="{FF2B5EF4-FFF2-40B4-BE49-F238E27FC236}">
                <a16:creationId xmlns:a16="http://schemas.microsoft.com/office/drawing/2014/main" id="{12F809D2-AE56-4CFE-BFE6-701D38C0EB45}"/>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171EDE28-03DC-4089-B963-F0234A55D6C8}"/>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Text Placeholder 4">
            <a:extLst>
              <a:ext uri="{FF2B5EF4-FFF2-40B4-BE49-F238E27FC236}">
                <a16:creationId xmlns:a16="http://schemas.microsoft.com/office/drawing/2014/main" id="{53CD6C44-BAF9-4DA8-9FEB-97CA969BC1AF}"/>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EA76639-AA2F-4275-AF5C-484B8C37931D}"/>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7" name="Date Placeholder 6">
            <a:extLst>
              <a:ext uri="{FF2B5EF4-FFF2-40B4-BE49-F238E27FC236}">
                <a16:creationId xmlns:a16="http://schemas.microsoft.com/office/drawing/2014/main" id="{8C2A77A0-08B3-483A-98DB-A6C96F62E1B4}"/>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8" name="Footer Placeholder 7">
            <a:extLst>
              <a:ext uri="{FF2B5EF4-FFF2-40B4-BE49-F238E27FC236}">
                <a16:creationId xmlns:a16="http://schemas.microsoft.com/office/drawing/2014/main" id="{5DA662C7-EC8F-43A1-836B-C97C45EF33C6}"/>
              </a:ext>
            </a:extLst>
          </p:cNvPr>
          <p:cNvSpPr>
            <a:spLocks noGrp="1"/>
          </p:cNvSpPr>
          <p:nvPr>
            <p:ph type="ftr" sz="quarter" idx="11"/>
          </p:nvPr>
        </p:nvSpPr>
        <p:spPr/>
        <p:txBody>
          <a:bodyPr/>
          <a:lstStyle/>
          <a:p>
            <a:endParaRPr lang="cs-CZ"/>
          </a:p>
        </p:txBody>
      </p:sp>
      <p:sp>
        <p:nvSpPr>
          <p:cNvPr id="9" name="Slide Number Placeholder 8">
            <a:extLst>
              <a:ext uri="{FF2B5EF4-FFF2-40B4-BE49-F238E27FC236}">
                <a16:creationId xmlns:a16="http://schemas.microsoft.com/office/drawing/2014/main" id="{2F03331E-EA5C-4437-823E-221A10D41B99}"/>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2698819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Flexibl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58CCB84E-33D7-294A-8746-99BA73D667BB}"/>
              </a:ext>
            </a:extLst>
          </p:cNvPr>
          <p:cNvSpPr>
            <a:spLocks noGrp="1"/>
          </p:cNvSpPr>
          <p:nvPr>
            <p:ph type="body" sz="quarter" idx="10" hasCustomPrompt="1"/>
          </p:nvPr>
        </p:nvSpPr>
        <p:spPr>
          <a:xfrm>
            <a:off x="5913269" y="3367668"/>
            <a:ext cx="925551" cy="336866"/>
          </a:xfrm>
          <a:prstGeom prst="rect">
            <a:avLst/>
          </a:prstGeom>
        </p:spPr>
        <p:txBody>
          <a:bodyPr/>
          <a:lstStyle>
            <a:lvl1pPr>
              <a:buNone/>
              <a:defRPr sz="2600" b="1" i="0" baseline="0">
                <a:solidFill>
                  <a:srgbClr val="1D3557"/>
                </a:solidFill>
                <a:latin typeface="Arial" panose="020B0604020202020204" pitchFamily="34" charset="0"/>
                <a:cs typeface="Arial" panose="020B0604020202020204" pitchFamily="34" charset="0"/>
              </a:defRPr>
            </a:lvl1pPr>
          </a:lstStyle>
          <a:p>
            <a:pPr lvl="0"/>
            <a:r>
              <a:rPr lang="en-GB" dirty="0"/>
              <a:t>2021</a:t>
            </a:r>
            <a:endParaRPr lang="en-US" dirty="0"/>
          </a:p>
        </p:txBody>
      </p:sp>
      <p:sp>
        <p:nvSpPr>
          <p:cNvPr id="4" name="Text Placeholder 9">
            <a:extLst>
              <a:ext uri="{FF2B5EF4-FFF2-40B4-BE49-F238E27FC236}">
                <a16:creationId xmlns:a16="http://schemas.microsoft.com/office/drawing/2014/main" id="{00EE52F7-B8B9-6B45-BA45-723404DCC35B}"/>
              </a:ext>
            </a:extLst>
          </p:cNvPr>
          <p:cNvSpPr>
            <a:spLocks noGrp="1"/>
          </p:cNvSpPr>
          <p:nvPr>
            <p:ph type="body" sz="quarter" idx="11" hasCustomPrompt="1"/>
          </p:nvPr>
        </p:nvSpPr>
        <p:spPr>
          <a:xfrm>
            <a:off x="3321879" y="3704534"/>
            <a:ext cx="3516941" cy="292700"/>
          </a:xfrm>
          <a:prstGeom prst="rect">
            <a:avLst/>
          </a:prstGeom>
        </p:spPr>
        <p:txBody>
          <a:bodyPr/>
          <a:lstStyle>
            <a:lvl1pPr algn="r">
              <a:buFontTx/>
              <a:buNone/>
              <a:defRPr sz="1800" b="1" baseline="0">
                <a:solidFill>
                  <a:srgbClr val="1D3557"/>
                </a:solidFill>
                <a:latin typeface="Arial" panose="020B0604020202020204" pitchFamily="34" charset="0"/>
                <a:cs typeface="Arial" panose="020B0604020202020204" pitchFamily="34" charset="0"/>
              </a:defRPr>
            </a:lvl1pPr>
          </a:lstStyle>
          <a:p>
            <a:pPr lvl="0"/>
            <a:r>
              <a:rPr lang="en-GB" dirty="0"/>
              <a:t>SALES CONFERENCE</a:t>
            </a:r>
            <a:endParaRPr lang="en-US" dirty="0"/>
          </a:p>
        </p:txBody>
      </p:sp>
      <p:grpSp>
        <p:nvGrpSpPr>
          <p:cNvPr id="5" name="Group 4">
            <a:extLst>
              <a:ext uri="{FF2B5EF4-FFF2-40B4-BE49-F238E27FC236}">
                <a16:creationId xmlns:a16="http://schemas.microsoft.com/office/drawing/2014/main" id="{CEE5F581-4B2C-B94F-8058-FD7CBA404A39}"/>
              </a:ext>
            </a:extLst>
          </p:cNvPr>
          <p:cNvGrpSpPr/>
          <p:nvPr userDrawn="1"/>
        </p:nvGrpSpPr>
        <p:grpSpPr>
          <a:xfrm>
            <a:off x="36576" y="0"/>
            <a:ext cx="7318772" cy="5143500"/>
            <a:chOff x="36576" y="0"/>
            <a:chExt cx="7318772" cy="5143500"/>
          </a:xfrm>
        </p:grpSpPr>
        <p:pic>
          <p:nvPicPr>
            <p:cNvPr id="6" name="Picture 5">
              <a:extLst>
                <a:ext uri="{FF2B5EF4-FFF2-40B4-BE49-F238E27FC236}">
                  <a16:creationId xmlns:a16="http://schemas.microsoft.com/office/drawing/2014/main" id="{5E64095E-E481-4D4E-B4BD-1626D679B4D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6576" y="0"/>
              <a:ext cx="6929438" cy="5143500"/>
            </a:xfrm>
            <a:prstGeom prst="rect">
              <a:avLst/>
            </a:prstGeom>
          </p:spPr>
        </p:pic>
        <p:pic>
          <p:nvPicPr>
            <p:cNvPr id="7" name="Picture 6">
              <a:extLst>
                <a:ext uri="{FF2B5EF4-FFF2-40B4-BE49-F238E27FC236}">
                  <a16:creationId xmlns:a16="http://schemas.microsoft.com/office/drawing/2014/main" id="{02C668F9-938D-E94D-AEDE-17607C0C33B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83123" y="3295015"/>
              <a:ext cx="472225" cy="653451"/>
            </a:xfrm>
            <a:prstGeom prst="rect">
              <a:avLst/>
            </a:prstGeom>
          </p:spPr>
        </p:pic>
      </p:grpSp>
    </p:spTree>
    <p:extLst>
      <p:ext uri="{BB962C8B-B14F-4D97-AF65-F5344CB8AC3E}">
        <p14:creationId xmlns:p14="http://schemas.microsoft.com/office/powerpoint/2010/main" val="1778297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D378-18DB-4BEF-8C43-09DD9C1DE356}"/>
              </a:ext>
            </a:extLst>
          </p:cNvPr>
          <p:cNvSpPr>
            <a:spLocks noGrp="1"/>
          </p:cNvSpPr>
          <p:nvPr>
            <p:ph type="title"/>
          </p:nvPr>
        </p:nvSpPr>
        <p:spPr/>
        <p:txBody>
          <a:bodyPr/>
          <a:lstStyle/>
          <a:p>
            <a:r>
              <a:rPr lang="en-US"/>
              <a:t>Click to edit Master title style</a:t>
            </a:r>
            <a:endParaRPr lang="cs-CZ"/>
          </a:p>
        </p:txBody>
      </p:sp>
      <p:sp>
        <p:nvSpPr>
          <p:cNvPr id="3" name="Date Placeholder 2">
            <a:extLst>
              <a:ext uri="{FF2B5EF4-FFF2-40B4-BE49-F238E27FC236}">
                <a16:creationId xmlns:a16="http://schemas.microsoft.com/office/drawing/2014/main" id="{AA9DA317-4B6F-4D3D-A23F-4D22DDAE67DA}"/>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4" name="Footer Placeholder 3">
            <a:extLst>
              <a:ext uri="{FF2B5EF4-FFF2-40B4-BE49-F238E27FC236}">
                <a16:creationId xmlns:a16="http://schemas.microsoft.com/office/drawing/2014/main" id="{C9797435-9380-4759-B096-5DEFFD600A4B}"/>
              </a:ext>
            </a:extLst>
          </p:cNvPr>
          <p:cNvSpPr>
            <a:spLocks noGrp="1"/>
          </p:cNvSpPr>
          <p:nvPr>
            <p:ph type="ftr" sz="quarter" idx="11"/>
          </p:nvPr>
        </p:nvSpPr>
        <p:spPr/>
        <p:txBody>
          <a:bodyPr/>
          <a:lstStyle/>
          <a:p>
            <a:endParaRPr lang="cs-CZ"/>
          </a:p>
        </p:txBody>
      </p:sp>
      <p:sp>
        <p:nvSpPr>
          <p:cNvPr id="5" name="Slide Number Placeholder 4">
            <a:extLst>
              <a:ext uri="{FF2B5EF4-FFF2-40B4-BE49-F238E27FC236}">
                <a16:creationId xmlns:a16="http://schemas.microsoft.com/office/drawing/2014/main" id="{07222C26-B4F3-4E77-8746-0083BC3201A2}"/>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30044539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747811-1A53-4888-AA43-1D02E14232A0}"/>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3" name="Footer Placeholder 2">
            <a:extLst>
              <a:ext uri="{FF2B5EF4-FFF2-40B4-BE49-F238E27FC236}">
                <a16:creationId xmlns:a16="http://schemas.microsoft.com/office/drawing/2014/main" id="{AD041256-4E2C-424F-B216-378CA5012E08}"/>
              </a:ext>
            </a:extLst>
          </p:cNvPr>
          <p:cNvSpPr>
            <a:spLocks noGrp="1"/>
          </p:cNvSpPr>
          <p:nvPr>
            <p:ph type="ftr" sz="quarter" idx="11"/>
          </p:nvPr>
        </p:nvSpPr>
        <p:spPr/>
        <p:txBody>
          <a:bodyPr/>
          <a:lstStyle/>
          <a:p>
            <a:endParaRPr lang="cs-CZ"/>
          </a:p>
        </p:txBody>
      </p:sp>
      <p:sp>
        <p:nvSpPr>
          <p:cNvPr id="4" name="Slide Number Placeholder 3">
            <a:extLst>
              <a:ext uri="{FF2B5EF4-FFF2-40B4-BE49-F238E27FC236}">
                <a16:creationId xmlns:a16="http://schemas.microsoft.com/office/drawing/2014/main" id="{99BC72F4-B953-4D4A-B4A0-FE53735BD821}"/>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13697448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03C93-A0E1-4709-9756-7518695A73B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cs-CZ"/>
          </a:p>
        </p:txBody>
      </p:sp>
      <p:sp>
        <p:nvSpPr>
          <p:cNvPr id="3" name="Content Placeholder 2">
            <a:extLst>
              <a:ext uri="{FF2B5EF4-FFF2-40B4-BE49-F238E27FC236}">
                <a16:creationId xmlns:a16="http://schemas.microsoft.com/office/drawing/2014/main" id="{846D14FD-700E-4686-90EC-7F15577ECED3}"/>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Text Placeholder 3">
            <a:extLst>
              <a:ext uri="{FF2B5EF4-FFF2-40B4-BE49-F238E27FC236}">
                <a16:creationId xmlns:a16="http://schemas.microsoft.com/office/drawing/2014/main" id="{C2197D26-B8F1-4EC9-86AA-C6DFAFE2F85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6E63ADC-8CCF-4C4D-AFD8-7B9CBE5435F8}"/>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6" name="Footer Placeholder 5">
            <a:extLst>
              <a:ext uri="{FF2B5EF4-FFF2-40B4-BE49-F238E27FC236}">
                <a16:creationId xmlns:a16="http://schemas.microsoft.com/office/drawing/2014/main" id="{7C21E283-A313-4F0E-9002-A4F929141A0A}"/>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id="{BF2E8233-9FEC-479C-B808-3E64475F1E34}"/>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39865763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74418-4968-456B-945A-6535827F507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cs-CZ"/>
          </a:p>
        </p:txBody>
      </p:sp>
      <p:sp>
        <p:nvSpPr>
          <p:cNvPr id="3" name="Picture Placeholder 2">
            <a:extLst>
              <a:ext uri="{FF2B5EF4-FFF2-40B4-BE49-F238E27FC236}">
                <a16:creationId xmlns:a16="http://schemas.microsoft.com/office/drawing/2014/main" id="{2449982B-3DA8-42E7-82A7-F54C312623F2}"/>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cs-CZ"/>
          </a:p>
        </p:txBody>
      </p:sp>
      <p:sp>
        <p:nvSpPr>
          <p:cNvPr id="4" name="Text Placeholder 3">
            <a:extLst>
              <a:ext uri="{FF2B5EF4-FFF2-40B4-BE49-F238E27FC236}">
                <a16:creationId xmlns:a16="http://schemas.microsoft.com/office/drawing/2014/main" id="{71CBE3C0-2902-4A03-B691-D86778D6A33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40746AE-15C0-4171-ACB1-691C44F72350}"/>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6" name="Footer Placeholder 5">
            <a:extLst>
              <a:ext uri="{FF2B5EF4-FFF2-40B4-BE49-F238E27FC236}">
                <a16:creationId xmlns:a16="http://schemas.microsoft.com/office/drawing/2014/main" id="{F2DF6786-C35E-4709-B5EF-A175FE4A3D5B}"/>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id="{D5BB868F-9206-4438-8AD7-053CD7887870}"/>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33152156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96F6-6144-4E3D-AF1F-E488A0EDC731}"/>
              </a:ext>
            </a:extLst>
          </p:cNvPr>
          <p:cNvSpPr>
            <a:spLocks noGrp="1"/>
          </p:cNvSpPr>
          <p:nvPr>
            <p:ph type="title"/>
          </p:nvPr>
        </p:nvSpPr>
        <p:spPr/>
        <p:txBody>
          <a:bodyPr/>
          <a:lstStyle/>
          <a:p>
            <a:r>
              <a:rPr lang="en-US"/>
              <a:t>Click to edit Master title style</a:t>
            </a:r>
            <a:endParaRPr lang="cs-CZ"/>
          </a:p>
        </p:txBody>
      </p:sp>
      <p:sp>
        <p:nvSpPr>
          <p:cNvPr id="3" name="Vertical Text Placeholder 2">
            <a:extLst>
              <a:ext uri="{FF2B5EF4-FFF2-40B4-BE49-F238E27FC236}">
                <a16:creationId xmlns:a16="http://schemas.microsoft.com/office/drawing/2014/main" id="{23882E3F-93B8-4C8D-9CCA-A6E4ABDF85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a:extLst>
              <a:ext uri="{FF2B5EF4-FFF2-40B4-BE49-F238E27FC236}">
                <a16:creationId xmlns:a16="http://schemas.microsoft.com/office/drawing/2014/main" id="{2A84741A-FF63-426F-91D9-52CB84431B06}"/>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9BB531CC-BB7D-4B72-A13A-7693D168667D}"/>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id="{38721B11-C758-4E9B-ABFC-029512B6C2F5}"/>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16016612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D7CA6C-E727-47F0-B69D-55B5311DD85C}"/>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cs-CZ"/>
          </a:p>
        </p:txBody>
      </p:sp>
      <p:sp>
        <p:nvSpPr>
          <p:cNvPr id="3" name="Vertical Text Placeholder 2">
            <a:extLst>
              <a:ext uri="{FF2B5EF4-FFF2-40B4-BE49-F238E27FC236}">
                <a16:creationId xmlns:a16="http://schemas.microsoft.com/office/drawing/2014/main" id="{85FB5E87-591D-4086-91D5-15CD2DB9F926}"/>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a:extLst>
              <a:ext uri="{FF2B5EF4-FFF2-40B4-BE49-F238E27FC236}">
                <a16:creationId xmlns:a16="http://schemas.microsoft.com/office/drawing/2014/main" id="{BFB1158F-CCA2-4C69-8648-EE23C6401278}"/>
              </a:ext>
            </a:extLst>
          </p:cNvPr>
          <p:cNvSpPr>
            <a:spLocks noGrp="1"/>
          </p:cNvSpPr>
          <p:nvPr>
            <p:ph type="dt" sz="half" idx="10"/>
          </p:nvPr>
        </p:nvSpPr>
        <p:spPr/>
        <p:txBody>
          <a:body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F41157F1-7952-4D61-A617-F94677AB2C82}"/>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id="{3A738507-92E3-43FB-9DF9-715CCDC159B6}"/>
              </a:ext>
            </a:extLst>
          </p:cNvPr>
          <p:cNvSpPr>
            <a:spLocks noGrp="1"/>
          </p:cNvSpPr>
          <p:nvPr>
            <p:ph type="sldNum" sz="quarter" idx="12"/>
          </p:nvPr>
        </p:nvSpPr>
        <p:spPr/>
        <p:txBody>
          <a:bodyPr/>
          <a:lstStyle/>
          <a:p>
            <a:fld id="{F23EE78B-E856-402D-B68E-50EE70ADC169}" type="slidenum">
              <a:rPr lang="cs-CZ" smtClean="0"/>
              <a:t>‹#›</a:t>
            </a:fld>
            <a:endParaRPr lang="cs-CZ"/>
          </a:p>
        </p:txBody>
      </p:sp>
    </p:spTree>
    <p:extLst>
      <p:ext uri="{BB962C8B-B14F-4D97-AF65-F5344CB8AC3E}">
        <p14:creationId xmlns:p14="http://schemas.microsoft.com/office/powerpoint/2010/main" val="12385199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384E46F-E531-CB4B-8D2D-3650FC79B17F}"/>
              </a:ext>
            </a:extLst>
          </p:cNvPr>
          <p:cNvSpPr>
            <a:spLocks noGrp="1"/>
          </p:cNvSpPr>
          <p:nvPr>
            <p:ph type="sldNum" sz="quarter" idx="12"/>
          </p:nvPr>
        </p:nvSpPr>
        <p:spPr/>
        <p:txBody>
          <a:bodyPr/>
          <a:lstStyle/>
          <a:p>
            <a:fld id="{D8920A92-943D-4C4D-B19D-E4FA3751B45A}" type="slidenum">
              <a:rPr lang="en-US" smtClean="0"/>
              <a:t>‹#›</a:t>
            </a:fld>
            <a:endParaRPr lang="en-US"/>
          </a:p>
        </p:txBody>
      </p:sp>
      <p:pic>
        <p:nvPicPr>
          <p:cNvPr id="8" name="Picture 7">
            <a:extLst>
              <a:ext uri="{FF2B5EF4-FFF2-40B4-BE49-F238E27FC236}">
                <a16:creationId xmlns:a16="http://schemas.microsoft.com/office/drawing/2014/main" id="{AFF7376C-561B-114D-A53A-73434D176122}"/>
              </a:ext>
            </a:extLst>
          </p:cNvPr>
          <p:cNvPicPr>
            <a:picLocks noChangeAspect="1"/>
          </p:cNvPicPr>
          <p:nvPr userDrawn="1"/>
        </p:nvPicPr>
        <p:blipFill>
          <a:blip r:embed="rId2"/>
          <a:stretch>
            <a:fillRect/>
          </a:stretch>
        </p:blipFill>
        <p:spPr>
          <a:xfrm>
            <a:off x="-3402" y="0"/>
            <a:ext cx="9147401" cy="5143500"/>
          </a:xfrm>
          <a:prstGeom prst="rect">
            <a:avLst/>
          </a:prstGeom>
        </p:spPr>
      </p:pic>
    </p:spTree>
    <p:extLst>
      <p:ext uri="{BB962C8B-B14F-4D97-AF65-F5344CB8AC3E}">
        <p14:creationId xmlns:p14="http://schemas.microsoft.com/office/powerpoint/2010/main" val="1472221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A4F3D4-B854-434D-B863-0EC5B1E825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134475" cy="859054"/>
          </a:xfrm>
          <a:prstGeom prst="rect">
            <a:avLst/>
          </a:prstGeom>
        </p:spPr>
      </p:pic>
      <p:sp>
        <p:nvSpPr>
          <p:cNvPr id="6" name="Slide Number Placeholder 5">
            <a:extLst>
              <a:ext uri="{FF2B5EF4-FFF2-40B4-BE49-F238E27FC236}">
                <a16:creationId xmlns:a16="http://schemas.microsoft.com/office/drawing/2014/main" id="{EA91798B-25E9-5940-A76F-9B2C15AAD703}"/>
              </a:ext>
            </a:extLst>
          </p:cNvPr>
          <p:cNvSpPr>
            <a:spLocks noGrp="1"/>
          </p:cNvSpPr>
          <p:nvPr>
            <p:ph type="sldNum" sz="quarter" idx="12"/>
          </p:nvPr>
        </p:nvSpPr>
        <p:spPr>
          <a:xfrm>
            <a:off x="6942482" y="468243"/>
            <a:ext cx="2057400" cy="273844"/>
          </a:xfrm>
        </p:spPr>
        <p:txBody>
          <a:bodyPr/>
          <a:lstStyle>
            <a:lvl1pPr>
              <a:defRPr b="0">
                <a:solidFill>
                  <a:srgbClr val="396B6E"/>
                </a:solidFill>
              </a:defRPr>
            </a:lvl1pPr>
          </a:lstStyle>
          <a:p>
            <a:fld id="{D83CDB4C-7D89-4942-B9A5-C28B53DD80C4}" type="slidenum">
              <a:rPr lang="en-US" smtClean="0"/>
              <a:pPr/>
              <a:t>‹#›</a:t>
            </a:fld>
            <a:endParaRPr lang="en-US"/>
          </a:p>
        </p:txBody>
      </p:sp>
      <p:sp>
        <p:nvSpPr>
          <p:cNvPr id="5" name="Text Placeholder 4">
            <a:extLst>
              <a:ext uri="{FF2B5EF4-FFF2-40B4-BE49-F238E27FC236}">
                <a16:creationId xmlns:a16="http://schemas.microsoft.com/office/drawing/2014/main" id="{5534460B-849B-7D4E-A280-2FCBCE04C07D}"/>
              </a:ext>
            </a:extLst>
          </p:cNvPr>
          <p:cNvSpPr>
            <a:spLocks noGrp="1"/>
          </p:cNvSpPr>
          <p:nvPr>
            <p:ph type="body" sz="quarter" idx="13" hasCustomPrompt="1"/>
          </p:nvPr>
        </p:nvSpPr>
        <p:spPr>
          <a:xfrm>
            <a:off x="222663" y="468242"/>
            <a:ext cx="6074678" cy="256032"/>
          </a:xfrm>
          <a:prstGeom prst="rect">
            <a:avLst/>
          </a:prstGeom>
        </p:spPr>
        <p:txBody>
          <a:bodyPr lIns="0"/>
          <a:lstStyle>
            <a:lvl1pPr marL="0" indent="0">
              <a:buNone/>
              <a:defRPr sz="1875" cap="all" baseline="0">
                <a:solidFill>
                  <a:schemeClr val="bg1"/>
                </a:solidFill>
                <a:latin typeface="12 Avenir 55 Roman   05173" panose="02000503020000020003" pitchFamily="2" charset="0"/>
              </a:defRPr>
            </a:lvl1pPr>
            <a:lvl2pPr marL="342892" indent="0">
              <a:buNone/>
              <a:defRPr>
                <a:solidFill>
                  <a:schemeClr val="bg1"/>
                </a:solidFill>
                <a:latin typeface="12 Avenir 55 Roman   05173" panose="02000503020000020003" pitchFamily="2" charset="0"/>
              </a:defRPr>
            </a:lvl2pPr>
            <a:lvl3pPr marL="685783" indent="0">
              <a:buNone/>
              <a:defRPr>
                <a:solidFill>
                  <a:schemeClr val="bg1"/>
                </a:solidFill>
                <a:latin typeface="12 Avenir 55 Roman   05173" panose="02000503020000020003" pitchFamily="2" charset="0"/>
              </a:defRPr>
            </a:lvl3pPr>
            <a:lvl4pPr marL="1028675" indent="0">
              <a:buNone/>
              <a:defRPr>
                <a:solidFill>
                  <a:schemeClr val="bg1"/>
                </a:solidFill>
                <a:latin typeface="12 Avenir 55 Roman   05173" panose="02000503020000020003" pitchFamily="2" charset="0"/>
              </a:defRPr>
            </a:lvl4pPr>
            <a:lvl5pPr marL="1371566" indent="0">
              <a:buNone/>
              <a:defRPr>
                <a:solidFill>
                  <a:schemeClr val="bg1"/>
                </a:solidFill>
                <a:latin typeface="12 Avenir 55 Roman   05173" panose="02000503020000020003" pitchFamily="2" charset="0"/>
              </a:defRPr>
            </a:lvl5pPr>
          </a:lstStyle>
          <a:p>
            <a:pPr lvl="0"/>
            <a:r>
              <a:rPr lang="en-US"/>
              <a:t>EDIT MASTER TEXT STYLES</a:t>
            </a:r>
          </a:p>
        </p:txBody>
      </p:sp>
      <p:pic>
        <p:nvPicPr>
          <p:cNvPr id="3" name="Picture 2">
            <a:extLst>
              <a:ext uri="{FF2B5EF4-FFF2-40B4-BE49-F238E27FC236}">
                <a16:creationId xmlns:a16="http://schemas.microsoft.com/office/drawing/2014/main" id="{C2A91D29-4E2F-6B46-A940-EDE633AC8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657726"/>
            <a:ext cx="9144000" cy="485775"/>
          </a:xfrm>
          <a:prstGeom prst="rect">
            <a:avLst/>
          </a:prstGeom>
        </p:spPr>
      </p:pic>
    </p:spTree>
    <p:extLst>
      <p:ext uri="{BB962C8B-B14F-4D97-AF65-F5344CB8AC3E}">
        <p14:creationId xmlns:p14="http://schemas.microsoft.com/office/powerpoint/2010/main" val="975557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D9FFE3-D829-D04C-90AA-72BCE85AA5D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FC680D90-913F-EF44-893B-C93527E73AF2}"/>
              </a:ext>
            </a:extLst>
          </p:cNvPr>
          <p:cNvSpPr/>
          <p:nvPr userDrawn="1"/>
        </p:nvSpPr>
        <p:spPr>
          <a:xfrm>
            <a:off x="0" y="4587975"/>
            <a:ext cx="9144000" cy="555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6439059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Nur Titel">
    <p:spTree>
      <p:nvGrpSpPr>
        <p:cNvPr id="1" name=""/>
        <p:cNvGrpSpPr/>
        <p:nvPr/>
      </p:nvGrpSpPr>
      <p:grpSpPr>
        <a:xfrm>
          <a:off x="0" y="0"/>
          <a:ext cx="0" cy="0"/>
          <a:chOff x="0" y="0"/>
          <a:chExt cx="0" cy="0"/>
        </a:xfrm>
      </p:grpSpPr>
      <p:pic>
        <p:nvPicPr>
          <p:cNvPr id="5" name="Bild 2">
            <a:extLst>
              <a:ext uri="{FF2B5EF4-FFF2-40B4-BE49-F238E27FC236}">
                <a16:creationId xmlns:a16="http://schemas.microsoft.com/office/drawing/2014/main" id="{CB5BED19-B760-EF44-A3E3-5E05FCB961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000" cy="5151120"/>
          </a:xfrm>
          <a:prstGeom prst="rect">
            <a:avLst/>
          </a:prstGeom>
        </p:spPr>
      </p:pic>
      <p:sp>
        <p:nvSpPr>
          <p:cNvPr id="2" name="Titel 1"/>
          <p:cNvSpPr>
            <a:spLocks noGrp="1"/>
          </p:cNvSpPr>
          <p:nvPr>
            <p:ph type="title" hasCustomPrompt="1"/>
          </p:nvPr>
        </p:nvSpPr>
        <p:spPr>
          <a:xfrm>
            <a:off x="1295400" y="2387205"/>
            <a:ext cx="3949700" cy="451247"/>
          </a:xfrm>
        </p:spPr>
        <p:txBody>
          <a:bodyPr lIns="0" tIns="0" rIns="0" bIns="0" anchor="t" anchorCtr="0">
            <a:noAutofit/>
          </a:bodyPr>
          <a:lstStyle>
            <a:lvl1pPr marL="14400" indent="0" algn="l">
              <a:lnSpc>
                <a:spcPct val="90000"/>
              </a:lnSpc>
              <a:buClrTx/>
              <a:buFont typeface="+mj-lt"/>
              <a:buNone/>
              <a:defRPr sz="3600" b="1" i="0" cap="all" baseline="0">
                <a:solidFill>
                  <a:schemeClr val="bg1"/>
                </a:solidFill>
              </a:defRPr>
            </a:lvl1pPr>
          </a:lstStyle>
          <a:p>
            <a:r>
              <a:rPr lang="de-DE"/>
              <a:t>Headline </a:t>
            </a:r>
            <a:br>
              <a:rPr lang="de-DE"/>
            </a:br>
            <a:endParaRPr lang="de-DE"/>
          </a:p>
        </p:txBody>
      </p:sp>
      <p:sp>
        <p:nvSpPr>
          <p:cNvPr id="4" name="Textplatzhalter 3"/>
          <p:cNvSpPr>
            <a:spLocks noGrp="1"/>
          </p:cNvSpPr>
          <p:nvPr>
            <p:ph type="body" sz="quarter" idx="11" hasCustomPrompt="1"/>
          </p:nvPr>
        </p:nvSpPr>
        <p:spPr>
          <a:xfrm>
            <a:off x="1295400" y="2859782"/>
            <a:ext cx="3810000" cy="1990725"/>
          </a:xfrm>
        </p:spPr>
        <p:txBody>
          <a:bodyPr lIns="0" tIns="0" rIns="0" bIns="0" anchor="t" anchorCtr="0">
            <a:noAutofit/>
          </a:bodyPr>
          <a:lstStyle>
            <a:lvl1pPr marL="0" indent="0">
              <a:lnSpc>
                <a:spcPct val="80000"/>
              </a:lnSpc>
              <a:spcBef>
                <a:spcPts val="0"/>
              </a:spcBef>
              <a:buFontTx/>
              <a:buNone/>
              <a:defRPr sz="3600" cap="all">
                <a:solidFill>
                  <a:schemeClr val="bg1"/>
                </a:solidFill>
              </a:defRPr>
            </a:lvl1pPr>
            <a:lvl2pPr marL="575986" indent="0">
              <a:lnSpc>
                <a:spcPct val="80000"/>
              </a:lnSpc>
              <a:spcBef>
                <a:spcPts val="0"/>
              </a:spcBef>
              <a:buFontTx/>
              <a:buNone/>
              <a:defRPr sz="3600" cap="all">
                <a:solidFill>
                  <a:schemeClr val="bg1"/>
                </a:solidFill>
              </a:defRPr>
            </a:lvl2pPr>
            <a:lvl3pPr marL="575986" indent="0">
              <a:lnSpc>
                <a:spcPct val="80000"/>
              </a:lnSpc>
              <a:spcBef>
                <a:spcPts val="0"/>
              </a:spcBef>
              <a:buFontTx/>
              <a:buNone/>
              <a:defRPr sz="3600" cap="all">
                <a:solidFill>
                  <a:schemeClr val="bg1"/>
                </a:solidFill>
              </a:defRPr>
            </a:lvl3pPr>
            <a:lvl4pPr marL="575986" indent="0">
              <a:lnSpc>
                <a:spcPct val="80000"/>
              </a:lnSpc>
              <a:spcBef>
                <a:spcPts val="0"/>
              </a:spcBef>
              <a:buFontTx/>
              <a:buNone/>
              <a:defRPr sz="3600" cap="all">
                <a:solidFill>
                  <a:schemeClr val="bg1"/>
                </a:solidFill>
              </a:defRPr>
            </a:lvl4pPr>
            <a:lvl5pPr marL="575986" indent="0">
              <a:lnSpc>
                <a:spcPct val="80000"/>
              </a:lnSpc>
              <a:spcBef>
                <a:spcPts val="0"/>
              </a:spcBef>
              <a:buFontTx/>
              <a:buNone/>
              <a:defRPr sz="3600" cap="all">
                <a:solidFill>
                  <a:schemeClr val="bg1"/>
                </a:solidFill>
              </a:defRPr>
            </a:lvl5pPr>
          </a:lstStyle>
          <a:p>
            <a:pPr lvl="0"/>
            <a:r>
              <a:rPr lang="de-DE"/>
              <a:t>Headline</a:t>
            </a:r>
          </a:p>
        </p:txBody>
      </p:sp>
      <p:pic>
        <p:nvPicPr>
          <p:cNvPr id="7" name="Bild 7" descr="ll_logo_08_R_neg.png">
            <a:extLst>
              <a:ext uri="{FF2B5EF4-FFF2-40B4-BE49-F238E27FC236}">
                <a16:creationId xmlns:a16="http://schemas.microsoft.com/office/drawing/2014/main" id="{956A0EBA-5C49-0E47-880F-84A1C4B9FD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7625" y="1196238"/>
            <a:ext cx="3523828" cy="655432"/>
          </a:xfrm>
          <a:prstGeom prst="rect">
            <a:avLst/>
          </a:prstGeom>
        </p:spPr>
      </p:pic>
    </p:spTree>
    <p:extLst>
      <p:ext uri="{BB962C8B-B14F-4D97-AF65-F5344CB8AC3E}">
        <p14:creationId xmlns:p14="http://schemas.microsoft.com/office/powerpoint/2010/main" val="747065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965EF439-3D43-3444-8337-0E0F4A3ACE45}"/>
              </a:ext>
            </a:extLst>
          </p:cNvPr>
          <p:cNvSpPr>
            <a:spLocks noGrp="1"/>
          </p:cNvSpPr>
          <p:nvPr>
            <p:ph type="body" sz="quarter" idx="10"/>
          </p:nvPr>
        </p:nvSpPr>
        <p:spPr>
          <a:xfrm>
            <a:off x="5625737" y="3560064"/>
            <a:ext cx="2387314" cy="257774"/>
          </a:xfrm>
          <a:prstGeom prst="rect">
            <a:avLst/>
          </a:prstGeom>
        </p:spPr>
        <p:txBody>
          <a:bodyPr anchor="ctr"/>
          <a:lstStyle>
            <a:lvl1pPr algn="r">
              <a:buNone/>
              <a:defRPr sz="1800" b="1" baseline="0">
                <a:solidFill>
                  <a:srgbClr val="1D3557"/>
                </a:solidFill>
                <a:latin typeface="Arial" panose="020B0604020202020204" pitchFamily="34" charset="0"/>
                <a:cs typeface="Arial" panose="020B0604020202020204" pitchFamily="34" charset="0"/>
              </a:defRPr>
            </a:lvl1pPr>
          </a:lstStyle>
          <a:p>
            <a:pPr lvl="0"/>
            <a:endParaRPr lang="en-US" dirty="0"/>
          </a:p>
        </p:txBody>
      </p:sp>
      <p:pic>
        <p:nvPicPr>
          <p:cNvPr id="4" name="Picture 3" descr="A picture containing text&#10;&#10;Description automatically generated">
            <a:extLst>
              <a:ext uri="{FF2B5EF4-FFF2-40B4-BE49-F238E27FC236}">
                <a16:creationId xmlns:a16="http://schemas.microsoft.com/office/drawing/2014/main" id="{872D946A-5EDE-B044-8F2A-093D82CC679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625737" cy="5143500"/>
          </a:xfrm>
          <a:prstGeom prst="rect">
            <a:avLst/>
          </a:prstGeom>
        </p:spPr>
      </p:pic>
    </p:spTree>
    <p:extLst>
      <p:ext uri="{BB962C8B-B14F-4D97-AF65-F5344CB8AC3E}">
        <p14:creationId xmlns:p14="http://schemas.microsoft.com/office/powerpoint/2010/main" val="35806822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467544" y="202631"/>
            <a:ext cx="8208912" cy="496912"/>
          </a:xfrm>
        </p:spPr>
        <p:txBody>
          <a:bodyPr>
            <a:normAutofit/>
          </a:bodyPr>
          <a:lstStyle>
            <a:lvl1pPr>
              <a:defRPr sz="2800" b="1" i="0" cap="all" baseline="0"/>
            </a:lvl1pPr>
          </a:lstStyle>
          <a:p>
            <a:endParaRPr lang="de-DE"/>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467544" y="771551"/>
            <a:ext cx="8208912" cy="3312369"/>
          </a:xfrm>
        </p:spPr>
        <p:txBody>
          <a:bodyPr/>
          <a:lstStyle>
            <a:lvl1pPr marL="284393" indent="-284393">
              <a:lnSpc>
                <a:spcPct val="100000"/>
              </a:lnSpc>
              <a:spcBef>
                <a:spcPts val="0"/>
              </a:spcBef>
              <a:buClr>
                <a:srgbClr val="007E36"/>
              </a:buClr>
              <a:buFontTx/>
              <a:buBlip>
                <a:blip r:embed="rId2"/>
              </a:buBlip>
              <a:defRPr sz="1600" baseline="0"/>
            </a:lvl1pPr>
            <a:lvl2pPr>
              <a:defRPr sz="1600" baseline="0"/>
            </a:lvl2pPr>
            <a:lvl3pPr>
              <a:defRPr sz="1400" baseline="0">
                <a:solidFill>
                  <a:srgbClr val="505150"/>
                </a:solidFill>
              </a:defRPr>
            </a:lvl3pPr>
            <a:lvl4pPr>
              <a:defRPr sz="1400" baseline="0">
                <a:solidFill>
                  <a:srgbClr val="505150"/>
                </a:solidFill>
              </a:defRPr>
            </a:lvl4pPr>
            <a:lvl5pPr>
              <a:defRPr sz="1400"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661957099"/>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Title 1">
    <p:spTree>
      <p:nvGrpSpPr>
        <p:cNvPr id="1" name=""/>
        <p:cNvGrpSpPr/>
        <p:nvPr/>
      </p:nvGrpSpPr>
      <p:grpSpPr>
        <a:xfrm>
          <a:off x="0" y="0"/>
          <a:ext cx="0" cy="0"/>
          <a:chOff x="0" y="0"/>
          <a:chExt cx="0" cy="0"/>
        </a:xfrm>
      </p:grpSpPr>
      <p:sp>
        <p:nvSpPr>
          <p:cNvPr id="8" name="Untertitel 2">
            <a:extLst>
              <a:ext uri="{FF2B5EF4-FFF2-40B4-BE49-F238E27FC236}">
                <a16:creationId xmlns:a16="http://schemas.microsoft.com/office/drawing/2014/main" id="{2945B2C4-7512-8144-8955-46E3F01714E8}"/>
              </a:ext>
            </a:extLst>
          </p:cNvPr>
          <p:cNvSpPr>
            <a:spLocks noGrp="1"/>
          </p:cNvSpPr>
          <p:nvPr>
            <p:ph type="subTitle" idx="1" hasCustomPrompt="1"/>
          </p:nvPr>
        </p:nvSpPr>
        <p:spPr>
          <a:xfrm>
            <a:off x="467544" y="2149200"/>
            <a:ext cx="8208912" cy="576064"/>
          </a:xfrm>
          <a:prstGeom prst="rect">
            <a:avLst/>
          </a:prstGeom>
        </p:spPr>
        <p:txBody>
          <a:bodyPr lIns="0" tIns="0" bIns="0">
            <a:noAutofit/>
          </a:bodyPr>
          <a:lstStyle>
            <a:lvl1pPr marL="0" indent="0" algn="l">
              <a:buNone/>
              <a:defRPr sz="3600" b="1" i="0" cap="all" baseline="0">
                <a:solidFill>
                  <a:schemeClr val="bg1"/>
                </a:solidFill>
                <a:latin typeface="Calibri"/>
                <a:cs typeface="Calibri"/>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de-DE"/>
              <a:t>Title</a:t>
            </a:r>
          </a:p>
        </p:txBody>
      </p:sp>
      <p:sp>
        <p:nvSpPr>
          <p:cNvPr id="9" name="Text Placeholder 4">
            <a:extLst>
              <a:ext uri="{FF2B5EF4-FFF2-40B4-BE49-F238E27FC236}">
                <a16:creationId xmlns:a16="http://schemas.microsoft.com/office/drawing/2014/main" id="{89830806-5807-BF42-9F3E-6C06EBCB5E4B}"/>
              </a:ext>
            </a:extLst>
          </p:cNvPr>
          <p:cNvSpPr>
            <a:spLocks noGrp="1"/>
          </p:cNvSpPr>
          <p:nvPr>
            <p:ph type="body" sz="quarter" idx="10" hasCustomPrompt="1"/>
          </p:nvPr>
        </p:nvSpPr>
        <p:spPr>
          <a:xfrm>
            <a:off x="467545" y="2725200"/>
            <a:ext cx="8208911" cy="575320"/>
          </a:xfrm>
          <a:prstGeom prst="rect">
            <a:avLst/>
          </a:prstGeom>
        </p:spPr>
        <p:txBody>
          <a:bodyPr lIns="0"/>
          <a:lstStyle>
            <a:lvl1pPr marL="0" indent="0">
              <a:buNone/>
              <a:defRPr sz="2400" b="1" i="0" cap="all" baseline="0">
                <a:solidFill>
                  <a:srgbClr val="007E36"/>
                </a:solidFill>
                <a:latin typeface="Calibri"/>
                <a:cs typeface="Calibri"/>
              </a:defRPr>
            </a:lvl1pPr>
          </a:lstStyle>
          <a:p>
            <a:pPr lvl="0"/>
            <a:r>
              <a:rPr lang="en-US"/>
              <a:t>SUB TITLE</a:t>
            </a:r>
          </a:p>
        </p:txBody>
      </p:sp>
    </p:spTree>
    <p:extLst>
      <p:ext uri="{BB962C8B-B14F-4D97-AF65-F5344CB8AC3E}">
        <p14:creationId xmlns:p14="http://schemas.microsoft.com/office/powerpoint/2010/main" val="24398472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989CF51-6469-4D4F-A955-AE3ED171A3D7}"/>
              </a:ext>
            </a:extLst>
          </p:cNvPr>
          <p:cNvSpPr>
            <a:spLocks noGrp="1"/>
          </p:cNvSpPr>
          <p:nvPr>
            <p:ph type="title"/>
          </p:nvPr>
        </p:nvSpPr>
        <p:spPr>
          <a:xfrm>
            <a:off x="467544" y="202631"/>
            <a:ext cx="8208912" cy="496912"/>
          </a:xfrm>
        </p:spPr>
        <p:txBody>
          <a:bodyPr>
            <a:normAutofit/>
          </a:bodyPr>
          <a:lstStyle>
            <a:lvl1pPr>
              <a:defRPr sz="2800" b="1" i="0" cap="all" baseline="0"/>
            </a:lvl1pPr>
          </a:lstStyle>
          <a:p>
            <a:r>
              <a:rPr lang="en-US"/>
              <a:t>Click to edit Master title style</a:t>
            </a:r>
            <a:endParaRPr lang="de-DE"/>
          </a:p>
        </p:txBody>
      </p:sp>
    </p:spTree>
    <p:extLst>
      <p:ext uri="{BB962C8B-B14F-4D97-AF65-F5344CB8AC3E}">
        <p14:creationId xmlns:p14="http://schemas.microsoft.com/office/powerpoint/2010/main" val="42808470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5029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F3191B-27E0-7F42-9BAE-E6CEA562191B}"/>
              </a:ext>
            </a:extLst>
          </p:cNvPr>
          <p:cNvPicPr>
            <a:picLocks noChangeAspect="1"/>
          </p:cNvPicPr>
          <p:nvPr userDrawn="1"/>
        </p:nvPicPr>
        <p:blipFill>
          <a:blip r:embed="rId2"/>
          <a:stretch>
            <a:fillRect/>
          </a:stretch>
        </p:blipFill>
        <p:spPr>
          <a:xfrm>
            <a:off x="6351" y="0"/>
            <a:ext cx="9131300" cy="5143500"/>
          </a:xfrm>
          <a:prstGeom prst="rect">
            <a:avLst/>
          </a:prstGeom>
        </p:spPr>
      </p:pic>
    </p:spTree>
    <p:extLst>
      <p:ext uri="{BB962C8B-B14F-4D97-AF65-F5344CB8AC3E}">
        <p14:creationId xmlns:p14="http://schemas.microsoft.com/office/powerpoint/2010/main" val="31854169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Footer Green Full Splash_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0B4884-A117-8B4B-BE7B-084B8AA7E795}"/>
              </a:ext>
            </a:extLst>
          </p:cNvPr>
          <p:cNvSpPr>
            <a:spLocks noGrp="1"/>
          </p:cNvSpPr>
          <p:nvPr>
            <p:ph type="ctrTitle"/>
          </p:nvPr>
        </p:nvSpPr>
        <p:spPr>
          <a:xfrm>
            <a:off x="685800" y="1597820"/>
            <a:ext cx="7772400" cy="1102519"/>
          </a:xfrm>
        </p:spPr>
        <p:txBody>
          <a:bodyPr/>
          <a:lstStyle>
            <a:lvl1pPr>
              <a:defRPr baseline="0">
                <a:solidFill>
                  <a:schemeClr val="tx1"/>
                </a:solidFill>
              </a:defRPr>
            </a:lvl1pPr>
          </a:lstStyle>
          <a:p>
            <a:r>
              <a:rPr lang="en-GB"/>
              <a:t>Click to edit Master title style</a:t>
            </a:r>
            <a:endParaRPr lang="en-US"/>
          </a:p>
        </p:txBody>
      </p:sp>
      <p:sp>
        <p:nvSpPr>
          <p:cNvPr id="4" name="Subtitle 2">
            <a:extLst>
              <a:ext uri="{FF2B5EF4-FFF2-40B4-BE49-F238E27FC236}">
                <a16:creationId xmlns:a16="http://schemas.microsoft.com/office/drawing/2014/main" id="{07B95528-C18E-6547-AC80-A4FFDB637178}"/>
              </a:ext>
            </a:extLst>
          </p:cNvPr>
          <p:cNvSpPr>
            <a:spLocks noGrp="1"/>
          </p:cNvSpPr>
          <p:nvPr>
            <p:ph type="subTitle" idx="1"/>
          </p:nvPr>
        </p:nvSpPr>
        <p:spPr>
          <a:xfrm>
            <a:off x="685800" y="2527300"/>
            <a:ext cx="7772400" cy="1314450"/>
          </a:xfrm>
        </p:spPr>
        <p:txBody>
          <a:bodyPr>
            <a:normAutofit/>
          </a:bodyPr>
          <a:lstStyle>
            <a:lvl1pPr marL="0" indent="0" algn="l">
              <a:buNone/>
              <a:defRPr sz="3300" baseline="0">
                <a:solidFill>
                  <a:srgbClr val="FF0000"/>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6879973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A4F3D4-B854-434D-B863-0EC5B1E825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34475" cy="859054"/>
          </a:xfrm>
          <a:prstGeom prst="rect">
            <a:avLst/>
          </a:prstGeom>
        </p:spPr>
      </p:pic>
      <p:sp>
        <p:nvSpPr>
          <p:cNvPr id="6" name="Slide Number Placeholder 5">
            <a:extLst>
              <a:ext uri="{FF2B5EF4-FFF2-40B4-BE49-F238E27FC236}">
                <a16:creationId xmlns:a16="http://schemas.microsoft.com/office/drawing/2014/main" id="{EA91798B-25E9-5940-A76F-9B2C15AAD703}"/>
              </a:ext>
            </a:extLst>
          </p:cNvPr>
          <p:cNvSpPr>
            <a:spLocks noGrp="1"/>
          </p:cNvSpPr>
          <p:nvPr>
            <p:ph type="sldNum" sz="quarter" idx="12"/>
          </p:nvPr>
        </p:nvSpPr>
        <p:spPr>
          <a:xfrm>
            <a:off x="6942482" y="468243"/>
            <a:ext cx="2057400" cy="273844"/>
          </a:xfrm>
        </p:spPr>
        <p:txBody>
          <a:bodyPr/>
          <a:lstStyle>
            <a:lvl1pPr>
              <a:defRPr b="0">
                <a:solidFill>
                  <a:srgbClr val="396B6E"/>
                </a:solidFill>
              </a:defRPr>
            </a:lvl1pPr>
          </a:lstStyle>
          <a:p>
            <a:fld id="{D83CDB4C-7D89-4942-B9A5-C28B53DD80C4}" type="slidenum">
              <a:rPr lang="en-US" smtClean="0"/>
              <a:pPr/>
              <a:t>‹#›</a:t>
            </a:fld>
            <a:endParaRPr lang="en-US"/>
          </a:p>
        </p:txBody>
      </p:sp>
      <p:sp>
        <p:nvSpPr>
          <p:cNvPr id="5" name="Text Placeholder 4">
            <a:extLst>
              <a:ext uri="{FF2B5EF4-FFF2-40B4-BE49-F238E27FC236}">
                <a16:creationId xmlns:a16="http://schemas.microsoft.com/office/drawing/2014/main" id="{5534460B-849B-7D4E-A280-2FCBCE04C07D}"/>
              </a:ext>
            </a:extLst>
          </p:cNvPr>
          <p:cNvSpPr>
            <a:spLocks noGrp="1"/>
          </p:cNvSpPr>
          <p:nvPr>
            <p:ph type="body" sz="quarter" idx="13" hasCustomPrompt="1"/>
          </p:nvPr>
        </p:nvSpPr>
        <p:spPr>
          <a:xfrm>
            <a:off x="222662" y="468242"/>
            <a:ext cx="6074678" cy="256032"/>
          </a:xfrm>
          <a:prstGeom prst="rect">
            <a:avLst/>
          </a:prstGeom>
        </p:spPr>
        <p:txBody>
          <a:bodyPr lIns="0"/>
          <a:lstStyle>
            <a:lvl1pPr marL="0" indent="0">
              <a:buNone/>
              <a:defRPr sz="1875" cap="all" baseline="0">
                <a:solidFill>
                  <a:schemeClr val="bg1"/>
                </a:solidFill>
                <a:latin typeface="Avenir" panose="02000503020000020003" pitchFamily="2" charset="0"/>
              </a:defRPr>
            </a:lvl1pPr>
            <a:lvl2pPr marL="342900" indent="0">
              <a:buNone/>
              <a:defRPr>
                <a:solidFill>
                  <a:schemeClr val="bg1"/>
                </a:solidFill>
                <a:latin typeface="Avenir" panose="02000503020000020003" pitchFamily="2" charset="0"/>
              </a:defRPr>
            </a:lvl2pPr>
            <a:lvl3pPr marL="685800" indent="0">
              <a:buNone/>
              <a:defRPr>
                <a:solidFill>
                  <a:schemeClr val="bg1"/>
                </a:solidFill>
                <a:latin typeface="Avenir" panose="02000503020000020003" pitchFamily="2" charset="0"/>
              </a:defRPr>
            </a:lvl3pPr>
            <a:lvl4pPr marL="1028700" indent="0">
              <a:buNone/>
              <a:defRPr>
                <a:solidFill>
                  <a:schemeClr val="bg1"/>
                </a:solidFill>
                <a:latin typeface="Avenir" panose="02000503020000020003" pitchFamily="2" charset="0"/>
              </a:defRPr>
            </a:lvl4pPr>
            <a:lvl5pPr marL="1371600" indent="0">
              <a:buNone/>
              <a:defRPr>
                <a:solidFill>
                  <a:schemeClr val="bg1"/>
                </a:solidFill>
                <a:latin typeface="Avenir" panose="02000503020000020003" pitchFamily="2" charset="0"/>
              </a:defRPr>
            </a:lvl5pPr>
          </a:lstStyle>
          <a:p>
            <a:pPr lvl="0"/>
            <a:r>
              <a:rPr lang="en-US"/>
              <a:t>EDIT MASTER TEXT STYLES</a:t>
            </a:r>
          </a:p>
        </p:txBody>
      </p:sp>
      <p:pic>
        <p:nvPicPr>
          <p:cNvPr id="3" name="Picture 2">
            <a:extLst>
              <a:ext uri="{FF2B5EF4-FFF2-40B4-BE49-F238E27FC236}">
                <a16:creationId xmlns:a16="http://schemas.microsoft.com/office/drawing/2014/main" id="{C2A91D29-4E2F-6B46-A940-EDE633AC8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657725"/>
            <a:ext cx="9144000" cy="485775"/>
          </a:xfrm>
          <a:prstGeom prst="rect">
            <a:avLst/>
          </a:prstGeom>
        </p:spPr>
      </p:pic>
    </p:spTree>
    <p:extLst>
      <p:ext uri="{BB962C8B-B14F-4D97-AF65-F5344CB8AC3E}">
        <p14:creationId xmlns:p14="http://schemas.microsoft.com/office/powerpoint/2010/main" val="12958573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D9FFE3-D829-D04C-90AA-72BCE85AA5D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FC680D90-913F-EF44-893B-C93527E73AF2}"/>
              </a:ext>
            </a:extLst>
          </p:cNvPr>
          <p:cNvSpPr/>
          <p:nvPr userDrawn="1"/>
        </p:nvSpPr>
        <p:spPr>
          <a:xfrm>
            <a:off x="0" y="4587975"/>
            <a:ext cx="9144000" cy="555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0095339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1_Nur Titel">
    <p:spTree>
      <p:nvGrpSpPr>
        <p:cNvPr id="1" name=""/>
        <p:cNvGrpSpPr/>
        <p:nvPr/>
      </p:nvGrpSpPr>
      <p:grpSpPr>
        <a:xfrm>
          <a:off x="0" y="0"/>
          <a:ext cx="0" cy="0"/>
          <a:chOff x="0" y="0"/>
          <a:chExt cx="0" cy="0"/>
        </a:xfrm>
      </p:grpSpPr>
      <p:pic>
        <p:nvPicPr>
          <p:cNvPr id="5" name="Bild 2">
            <a:extLst>
              <a:ext uri="{FF2B5EF4-FFF2-40B4-BE49-F238E27FC236}">
                <a16:creationId xmlns:a16="http://schemas.microsoft.com/office/drawing/2014/main" id="{CB5BED19-B760-EF44-A3E3-5E05FCB961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000" cy="5151120"/>
          </a:xfrm>
          <a:prstGeom prst="rect">
            <a:avLst/>
          </a:prstGeom>
        </p:spPr>
      </p:pic>
      <p:sp>
        <p:nvSpPr>
          <p:cNvPr id="2" name="Titel 1"/>
          <p:cNvSpPr>
            <a:spLocks noGrp="1"/>
          </p:cNvSpPr>
          <p:nvPr>
            <p:ph type="title" hasCustomPrompt="1"/>
          </p:nvPr>
        </p:nvSpPr>
        <p:spPr>
          <a:xfrm>
            <a:off x="1295400" y="2387205"/>
            <a:ext cx="3949700" cy="451247"/>
          </a:xfrm>
        </p:spPr>
        <p:txBody>
          <a:bodyPr lIns="0" tIns="0" rIns="0" bIns="0" anchor="t" anchorCtr="0">
            <a:noAutofit/>
          </a:bodyPr>
          <a:lstStyle>
            <a:lvl1pPr marL="14400" indent="0" algn="l">
              <a:lnSpc>
                <a:spcPct val="90000"/>
              </a:lnSpc>
              <a:buClrTx/>
              <a:buFont typeface="+mj-lt"/>
              <a:buNone/>
              <a:defRPr sz="3600" b="1" i="0" cap="all" baseline="0">
                <a:solidFill>
                  <a:schemeClr val="bg1"/>
                </a:solidFill>
              </a:defRPr>
            </a:lvl1pPr>
          </a:lstStyle>
          <a:p>
            <a:r>
              <a:rPr lang="de-DE"/>
              <a:t>Headline </a:t>
            </a:r>
            <a:br>
              <a:rPr lang="de-DE"/>
            </a:br>
            <a:endParaRPr lang="de-DE"/>
          </a:p>
        </p:txBody>
      </p:sp>
      <p:sp>
        <p:nvSpPr>
          <p:cNvPr id="4" name="Textplatzhalter 3"/>
          <p:cNvSpPr>
            <a:spLocks noGrp="1"/>
          </p:cNvSpPr>
          <p:nvPr>
            <p:ph type="body" sz="quarter" idx="11" hasCustomPrompt="1"/>
          </p:nvPr>
        </p:nvSpPr>
        <p:spPr>
          <a:xfrm>
            <a:off x="1295400" y="2859782"/>
            <a:ext cx="3810000" cy="1990725"/>
          </a:xfrm>
        </p:spPr>
        <p:txBody>
          <a:bodyPr lIns="0" tIns="0" rIns="0" bIns="0" anchor="t" anchorCtr="0">
            <a:noAutofit/>
          </a:bodyPr>
          <a:lstStyle>
            <a:lvl1pPr marL="0" indent="0">
              <a:lnSpc>
                <a:spcPct val="80000"/>
              </a:lnSpc>
              <a:spcBef>
                <a:spcPts val="0"/>
              </a:spcBef>
              <a:buFontTx/>
              <a:buNone/>
              <a:defRPr sz="3600" cap="all">
                <a:solidFill>
                  <a:schemeClr val="bg1"/>
                </a:solidFill>
              </a:defRPr>
            </a:lvl1pPr>
            <a:lvl2pPr marL="575986" indent="0">
              <a:lnSpc>
                <a:spcPct val="80000"/>
              </a:lnSpc>
              <a:spcBef>
                <a:spcPts val="0"/>
              </a:spcBef>
              <a:buFontTx/>
              <a:buNone/>
              <a:defRPr sz="3600" cap="all">
                <a:solidFill>
                  <a:schemeClr val="bg1"/>
                </a:solidFill>
              </a:defRPr>
            </a:lvl2pPr>
            <a:lvl3pPr marL="575986" indent="0">
              <a:lnSpc>
                <a:spcPct val="80000"/>
              </a:lnSpc>
              <a:spcBef>
                <a:spcPts val="0"/>
              </a:spcBef>
              <a:buFontTx/>
              <a:buNone/>
              <a:defRPr sz="3600" cap="all">
                <a:solidFill>
                  <a:schemeClr val="bg1"/>
                </a:solidFill>
              </a:defRPr>
            </a:lvl3pPr>
            <a:lvl4pPr marL="575986" indent="0">
              <a:lnSpc>
                <a:spcPct val="80000"/>
              </a:lnSpc>
              <a:spcBef>
                <a:spcPts val="0"/>
              </a:spcBef>
              <a:buFontTx/>
              <a:buNone/>
              <a:defRPr sz="3600" cap="all">
                <a:solidFill>
                  <a:schemeClr val="bg1"/>
                </a:solidFill>
              </a:defRPr>
            </a:lvl4pPr>
            <a:lvl5pPr marL="575986" indent="0">
              <a:lnSpc>
                <a:spcPct val="80000"/>
              </a:lnSpc>
              <a:spcBef>
                <a:spcPts val="0"/>
              </a:spcBef>
              <a:buFontTx/>
              <a:buNone/>
              <a:defRPr sz="3600" cap="all">
                <a:solidFill>
                  <a:schemeClr val="bg1"/>
                </a:solidFill>
              </a:defRPr>
            </a:lvl5pPr>
          </a:lstStyle>
          <a:p>
            <a:pPr lvl="0"/>
            <a:r>
              <a:rPr lang="de-DE"/>
              <a:t>Headline</a:t>
            </a:r>
          </a:p>
        </p:txBody>
      </p:sp>
      <p:pic>
        <p:nvPicPr>
          <p:cNvPr id="7" name="Bild 7" descr="ll_logo_08_R_neg.png">
            <a:extLst>
              <a:ext uri="{FF2B5EF4-FFF2-40B4-BE49-F238E27FC236}">
                <a16:creationId xmlns:a16="http://schemas.microsoft.com/office/drawing/2014/main" id="{956A0EBA-5C49-0E47-880F-84A1C4B9FD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87625" y="1196238"/>
            <a:ext cx="3523828" cy="655432"/>
          </a:xfrm>
          <a:prstGeom prst="rect">
            <a:avLst/>
          </a:prstGeom>
        </p:spPr>
      </p:pic>
    </p:spTree>
    <p:extLst>
      <p:ext uri="{BB962C8B-B14F-4D97-AF65-F5344CB8AC3E}">
        <p14:creationId xmlns:p14="http://schemas.microsoft.com/office/powerpoint/2010/main" val="33431810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467544" y="202631"/>
            <a:ext cx="8208912" cy="496912"/>
          </a:xfrm>
        </p:spPr>
        <p:txBody>
          <a:bodyPr>
            <a:normAutofit/>
          </a:bodyPr>
          <a:lstStyle>
            <a:lvl1pPr>
              <a:defRPr sz="2800" b="1" i="0" cap="all" baseline="0"/>
            </a:lvl1pPr>
          </a:lstStyle>
          <a:p>
            <a:endParaRPr lang="de-DE"/>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467544" y="771551"/>
            <a:ext cx="8208912" cy="3312369"/>
          </a:xfrm>
        </p:spPr>
        <p:txBody>
          <a:bodyPr/>
          <a:lstStyle>
            <a:lvl1pPr marL="284393" indent="-284393">
              <a:lnSpc>
                <a:spcPct val="100000"/>
              </a:lnSpc>
              <a:spcBef>
                <a:spcPts val="0"/>
              </a:spcBef>
              <a:buClr>
                <a:srgbClr val="007E36"/>
              </a:buClr>
              <a:buFontTx/>
              <a:buBlip>
                <a:blip r:embed="rId2"/>
              </a:buBlip>
              <a:defRPr sz="1600" baseline="0"/>
            </a:lvl1pPr>
            <a:lvl2pPr>
              <a:defRPr sz="1600" baseline="0"/>
            </a:lvl2pPr>
            <a:lvl3pPr>
              <a:defRPr sz="1400" baseline="0">
                <a:solidFill>
                  <a:srgbClr val="505150"/>
                </a:solidFill>
              </a:defRPr>
            </a:lvl3pPr>
            <a:lvl4pPr>
              <a:defRPr sz="1400" baseline="0">
                <a:solidFill>
                  <a:srgbClr val="505150"/>
                </a:solidFill>
              </a:defRPr>
            </a:lvl4pPr>
            <a:lvl5pPr>
              <a:defRPr sz="1400"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061645224"/>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Footer &amp; Triangle_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707D4-9CB6-6649-810C-1C857DDEC961}"/>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C73A3FF5-EA90-F24B-AAE0-B70ADE7165F3}"/>
              </a:ext>
            </a:extLst>
          </p:cNvPr>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DE" dirty="0"/>
          </a:p>
        </p:txBody>
      </p:sp>
    </p:spTree>
    <p:extLst>
      <p:ext uri="{BB962C8B-B14F-4D97-AF65-F5344CB8AC3E}">
        <p14:creationId xmlns:p14="http://schemas.microsoft.com/office/powerpoint/2010/main" val="28301789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Title 1">
    <p:spTree>
      <p:nvGrpSpPr>
        <p:cNvPr id="1" name=""/>
        <p:cNvGrpSpPr/>
        <p:nvPr/>
      </p:nvGrpSpPr>
      <p:grpSpPr>
        <a:xfrm>
          <a:off x="0" y="0"/>
          <a:ext cx="0" cy="0"/>
          <a:chOff x="0" y="0"/>
          <a:chExt cx="0" cy="0"/>
        </a:xfrm>
      </p:grpSpPr>
      <p:sp>
        <p:nvSpPr>
          <p:cNvPr id="8" name="Untertitel 2">
            <a:extLst>
              <a:ext uri="{FF2B5EF4-FFF2-40B4-BE49-F238E27FC236}">
                <a16:creationId xmlns:a16="http://schemas.microsoft.com/office/drawing/2014/main" id="{2945B2C4-7512-8144-8955-46E3F01714E8}"/>
              </a:ext>
            </a:extLst>
          </p:cNvPr>
          <p:cNvSpPr>
            <a:spLocks noGrp="1"/>
          </p:cNvSpPr>
          <p:nvPr>
            <p:ph type="subTitle" idx="1" hasCustomPrompt="1"/>
          </p:nvPr>
        </p:nvSpPr>
        <p:spPr>
          <a:xfrm>
            <a:off x="467544" y="2149200"/>
            <a:ext cx="8208912" cy="576064"/>
          </a:xfrm>
          <a:prstGeom prst="rect">
            <a:avLst/>
          </a:prstGeom>
        </p:spPr>
        <p:txBody>
          <a:bodyPr lIns="0" tIns="0" bIns="0">
            <a:noAutofit/>
          </a:bodyPr>
          <a:lstStyle>
            <a:lvl1pPr marL="0" indent="0" algn="l">
              <a:buNone/>
              <a:defRPr sz="3600" b="1" i="0" cap="all" baseline="0">
                <a:solidFill>
                  <a:schemeClr val="bg1"/>
                </a:solidFill>
                <a:latin typeface="Calibri"/>
                <a:cs typeface="Calibri"/>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de-DE"/>
              <a:t>Title</a:t>
            </a:r>
          </a:p>
        </p:txBody>
      </p:sp>
      <p:sp>
        <p:nvSpPr>
          <p:cNvPr id="9" name="Text Placeholder 4">
            <a:extLst>
              <a:ext uri="{FF2B5EF4-FFF2-40B4-BE49-F238E27FC236}">
                <a16:creationId xmlns:a16="http://schemas.microsoft.com/office/drawing/2014/main" id="{89830806-5807-BF42-9F3E-6C06EBCB5E4B}"/>
              </a:ext>
            </a:extLst>
          </p:cNvPr>
          <p:cNvSpPr>
            <a:spLocks noGrp="1"/>
          </p:cNvSpPr>
          <p:nvPr>
            <p:ph type="body" sz="quarter" idx="10" hasCustomPrompt="1"/>
          </p:nvPr>
        </p:nvSpPr>
        <p:spPr>
          <a:xfrm>
            <a:off x="467545" y="2725200"/>
            <a:ext cx="8208911" cy="575320"/>
          </a:xfrm>
          <a:prstGeom prst="rect">
            <a:avLst/>
          </a:prstGeom>
        </p:spPr>
        <p:txBody>
          <a:bodyPr lIns="0"/>
          <a:lstStyle>
            <a:lvl1pPr marL="0" indent="0">
              <a:buNone/>
              <a:defRPr sz="2400" b="1" i="0" cap="all" baseline="0">
                <a:solidFill>
                  <a:srgbClr val="007E36"/>
                </a:solidFill>
                <a:latin typeface="Calibri"/>
                <a:cs typeface="Calibri"/>
              </a:defRPr>
            </a:lvl1pPr>
          </a:lstStyle>
          <a:p>
            <a:pPr lvl="0"/>
            <a:r>
              <a:rPr lang="en-US"/>
              <a:t>SUB TITLE</a:t>
            </a:r>
          </a:p>
        </p:txBody>
      </p:sp>
    </p:spTree>
    <p:extLst>
      <p:ext uri="{BB962C8B-B14F-4D97-AF65-F5344CB8AC3E}">
        <p14:creationId xmlns:p14="http://schemas.microsoft.com/office/powerpoint/2010/main" val="2858714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989CF51-6469-4D4F-A955-AE3ED171A3D7}"/>
              </a:ext>
            </a:extLst>
          </p:cNvPr>
          <p:cNvSpPr>
            <a:spLocks noGrp="1"/>
          </p:cNvSpPr>
          <p:nvPr>
            <p:ph type="title"/>
          </p:nvPr>
        </p:nvSpPr>
        <p:spPr>
          <a:xfrm>
            <a:off x="467544" y="202631"/>
            <a:ext cx="8208912" cy="496912"/>
          </a:xfrm>
        </p:spPr>
        <p:txBody>
          <a:bodyPr>
            <a:normAutofit/>
          </a:bodyPr>
          <a:lstStyle>
            <a:lvl1pPr>
              <a:defRPr sz="2800" b="1" i="0" cap="all" baseline="0"/>
            </a:lvl1pPr>
          </a:lstStyle>
          <a:p>
            <a:r>
              <a:rPr lang="en-US"/>
              <a:t>Click to edit Master title style</a:t>
            </a:r>
            <a:endParaRPr lang="de-DE"/>
          </a:p>
        </p:txBody>
      </p:sp>
    </p:spTree>
    <p:extLst>
      <p:ext uri="{BB962C8B-B14F-4D97-AF65-F5344CB8AC3E}">
        <p14:creationId xmlns:p14="http://schemas.microsoft.com/office/powerpoint/2010/main" val="38648541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7640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F3191B-27E0-7F42-9BAE-E6CEA562191B}"/>
              </a:ext>
            </a:extLst>
          </p:cNvPr>
          <p:cNvPicPr>
            <a:picLocks noChangeAspect="1"/>
          </p:cNvPicPr>
          <p:nvPr userDrawn="1"/>
        </p:nvPicPr>
        <p:blipFill>
          <a:blip r:embed="rId2"/>
          <a:stretch>
            <a:fillRect/>
          </a:stretch>
        </p:blipFill>
        <p:spPr>
          <a:xfrm>
            <a:off x="6351" y="0"/>
            <a:ext cx="9131300" cy="5143500"/>
          </a:xfrm>
          <a:prstGeom prst="rect">
            <a:avLst/>
          </a:prstGeom>
        </p:spPr>
      </p:pic>
    </p:spTree>
    <p:extLst>
      <p:ext uri="{BB962C8B-B14F-4D97-AF65-F5344CB8AC3E}">
        <p14:creationId xmlns:p14="http://schemas.microsoft.com/office/powerpoint/2010/main" val="25920564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76858" y="460832"/>
            <a:ext cx="7483719" cy="398113"/>
          </a:xfrm>
        </p:spPr>
        <p:txBody>
          <a:bodyPr>
            <a:normAutofit/>
          </a:bodyPr>
          <a:lstStyle>
            <a:lvl1pPr>
              <a:defRPr sz="2800" b="1"/>
            </a:lvl1pPr>
          </a:lstStyle>
          <a:p>
            <a:r>
              <a:rPr lang="de-DE"/>
              <a:t>Titelmasterformat durch Klicken bearbeiten</a:t>
            </a:r>
            <a:endParaRPr lang="en-US"/>
          </a:p>
        </p:txBody>
      </p:sp>
      <p:sp>
        <p:nvSpPr>
          <p:cNvPr id="5" name="Text Placeholder 4"/>
          <p:cNvSpPr>
            <a:spLocks noGrp="1"/>
          </p:cNvSpPr>
          <p:nvPr>
            <p:ph type="body" sz="quarter" idx="10" hasCustomPrompt="1"/>
          </p:nvPr>
        </p:nvSpPr>
        <p:spPr>
          <a:xfrm>
            <a:off x="776858" y="1075824"/>
            <a:ext cx="7483719" cy="3402392"/>
          </a:xfrm>
        </p:spPr>
        <p:txBody>
          <a:bodyPr/>
          <a:lstStyle>
            <a:lvl1pPr marL="171446" indent="-171446">
              <a:buClr>
                <a:schemeClr val="tx1"/>
              </a:buClr>
              <a:buFont typeface="Courier New" panose="02070309020205020404" pitchFamily="49" charset="0"/>
              <a:buChar char="o"/>
              <a:defRPr sz="1600"/>
            </a:lvl1pPr>
            <a:lvl2pPr marL="514337" indent="-171446">
              <a:buClr>
                <a:schemeClr val="tx1"/>
              </a:buClr>
              <a:buFont typeface="Arial" charset="0"/>
              <a:buChar char="•"/>
              <a:defRPr sz="1600"/>
            </a:lvl2pPr>
          </a:lstStyle>
          <a:p>
            <a:pPr lvl="0"/>
            <a:r>
              <a:rPr lang="en-US"/>
              <a:t>  Click to edit Master text styles</a:t>
            </a:r>
          </a:p>
          <a:p>
            <a:pPr lvl="1"/>
            <a:r>
              <a:rPr lang="en-US"/>
              <a:t>  Second level</a:t>
            </a:r>
          </a:p>
          <a:p>
            <a:pPr lvl="2"/>
            <a:r>
              <a:rPr lang="en-US"/>
              <a:t>Third level</a:t>
            </a:r>
          </a:p>
          <a:p>
            <a:pPr lvl="3"/>
            <a:r>
              <a:rPr lang="en-US"/>
              <a:t>Fourth level</a:t>
            </a:r>
          </a:p>
          <a:p>
            <a:pPr lvl="2"/>
            <a:endParaRPr lang="en-US"/>
          </a:p>
          <a:p>
            <a:pPr lvl="3"/>
            <a:endParaRPr lang="en-US"/>
          </a:p>
        </p:txBody>
      </p:sp>
    </p:spTree>
    <p:extLst>
      <p:ext uri="{BB962C8B-B14F-4D97-AF65-F5344CB8AC3E}">
        <p14:creationId xmlns:p14="http://schemas.microsoft.com/office/powerpoint/2010/main" val="6434265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Footer Green Full Splash_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0B4884-A117-8B4B-BE7B-084B8AA7E795}"/>
              </a:ext>
            </a:extLst>
          </p:cNvPr>
          <p:cNvSpPr>
            <a:spLocks noGrp="1"/>
          </p:cNvSpPr>
          <p:nvPr>
            <p:ph type="ctrTitle"/>
          </p:nvPr>
        </p:nvSpPr>
        <p:spPr>
          <a:xfrm>
            <a:off x="685800" y="1597820"/>
            <a:ext cx="7772400" cy="1102519"/>
          </a:xfrm>
        </p:spPr>
        <p:txBody>
          <a:bodyPr/>
          <a:lstStyle>
            <a:lvl1pPr>
              <a:defRPr baseline="0">
                <a:solidFill>
                  <a:schemeClr val="tx1"/>
                </a:solidFill>
              </a:defRPr>
            </a:lvl1pPr>
          </a:lstStyle>
          <a:p>
            <a:r>
              <a:rPr lang="en-GB"/>
              <a:t>Click to edit Master title style</a:t>
            </a:r>
            <a:endParaRPr lang="en-US"/>
          </a:p>
        </p:txBody>
      </p:sp>
      <p:sp>
        <p:nvSpPr>
          <p:cNvPr id="4" name="Subtitle 2">
            <a:extLst>
              <a:ext uri="{FF2B5EF4-FFF2-40B4-BE49-F238E27FC236}">
                <a16:creationId xmlns:a16="http://schemas.microsoft.com/office/drawing/2014/main" id="{07B95528-C18E-6547-AC80-A4FFDB637178}"/>
              </a:ext>
            </a:extLst>
          </p:cNvPr>
          <p:cNvSpPr>
            <a:spLocks noGrp="1"/>
          </p:cNvSpPr>
          <p:nvPr>
            <p:ph type="subTitle" idx="1"/>
          </p:nvPr>
        </p:nvSpPr>
        <p:spPr>
          <a:xfrm>
            <a:off x="685800" y="2527300"/>
            <a:ext cx="7772400" cy="1314450"/>
          </a:xfrm>
        </p:spPr>
        <p:txBody>
          <a:bodyPr>
            <a:normAutofit/>
          </a:bodyPr>
          <a:lstStyle>
            <a:lvl1pPr marL="0" indent="0" algn="l">
              <a:buNone/>
              <a:defRPr sz="3300" baseline="0">
                <a:solidFill>
                  <a:srgbClr val="FF0000"/>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0131836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Footer Green Splash_Body">
    <p:spTree>
      <p:nvGrpSpPr>
        <p:cNvPr id="1" name=""/>
        <p:cNvGrpSpPr/>
        <p:nvPr/>
      </p:nvGrpSpPr>
      <p:grpSpPr>
        <a:xfrm>
          <a:off x="0" y="0"/>
          <a:ext cx="0" cy="0"/>
          <a:chOff x="0" y="0"/>
          <a:chExt cx="0" cy="0"/>
        </a:xfrm>
      </p:grpSpPr>
      <p:sp>
        <p:nvSpPr>
          <p:cNvPr id="2" name="Title 1"/>
          <p:cNvSpPr>
            <a:spLocks noGrp="1"/>
          </p:cNvSpPr>
          <p:nvPr>
            <p:ph type="title"/>
          </p:nvPr>
        </p:nvSpPr>
        <p:spPr>
          <a:xfrm>
            <a:off x="776858" y="460832"/>
            <a:ext cx="7483719" cy="398113"/>
          </a:xfrm>
        </p:spPr>
        <p:txBody>
          <a:bodyPr>
            <a:normAutofit/>
          </a:bodyPr>
          <a:lstStyle>
            <a:lvl1pPr>
              <a:defRPr sz="2800" b="1"/>
            </a:lvl1pPr>
          </a:lstStyle>
          <a:p>
            <a:r>
              <a:rPr lang="en-GB"/>
              <a:t>Click to edit Master title style</a:t>
            </a:r>
            <a:endParaRPr lang="en-US"/>
          </a:p>
        </p:txBody>
      </p:sp>
      <p:sp>
        <p:nvSpPr>
          <p:cNvPr id="5" name="Text Placeholder 4"/>
          <p:cNvSpPr>
            <a:spLocks noGrp="1"/>
          </p:cNvSpPr>
          <p:nvPr>
            <p:ph type="body" sz="quarter" idx="10" hasCustomPrompt="1"/>
          </p:nvPr>
        </p:nvSpPr>
        <p:spPr>
          <a:xfrm>
            <a:off x="776858" y="1075824"/>
            <a:ext cx="7483719" cy="3402392"/>
          </a:xfrm>
        </p:spPr>
        <p:txBody>
          <a:bodyPr/>
          <a:lstStyle>
            <a:lvl1pPr marL="171446" indent="-171446">
              <a:buClr>
                <a:schemeClr val="tx1"/>
              </a:buClr>
              <a:buFont typeface="Courier New" panose="02070309020205020404" pitchFamily="49" charset="0"/>
              <a:buChar char="o"/>
              <a:defRPr sz="1600"/>
            </a:lvl1pPr>
            <a:lvl2pPr marL="514337" indent="-171446">
              <a:buClr>
                <a:schemeClr val="tx1"/>
              </a:buClr>
              <a:buFont typeface="Arial" charset="0"/>
              <a:buChar char="•"/>
              <a:defRPr sz="1600"/>
            </a:lvl2pPr>
          </a:lstStyle>
          <a:p>
            <a:pPr lvl="0"/>
            <a:r>
              <a:rPr lang="en-US"/>
              <a:t>  Click to edit Master text styles</a:t>
            </a:r>
          </a:p>
          <a:p>
            <a:pPr lvl="1"/>
            <a:r>
              <a:rPr lang="en-US"/>
              <a:t>  Second level</a:t>
            </a:r>
          </a:p>
          <a:p>
            <a:pPr lvl="2"/>
            <a:r>
              <a:rPr lang="en-US"/>
              <a:t>Third level</a:t>
            </a:r>
          </a:p>
          <a:p>
            <a:pPr lvl="3"/>
            <a:r>
              <a:rPr lang="en-US"/>
              <a:t>Fourth level</a:t>
            </a:r>
          </a:p>
          <a:p>
            <a:pPr lvl="2"/>
            <a:endParaRPr lang="en-US"/>
          </a:p>
          <a:p>
            <a:pPr lvl="3"/>
            <a:endParaRPr lang="en-US"/>
          </a:p>
        </p:txBody>
      </p:sp>
    </p:spTree>
    <p:extLst>
      <p:ext uri="{BB962C8B-B14F-4D97-AF65-F5344CB8AC3E}">
        <p14:creationId xmlns:p14="http://schemas.microsoft.com/office/powerpoint/2010/main" val="16427459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A4F3D4-B854-434D-B863-0EC5B1E825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34475" cy="859054"/>
          </a:xfrm>
          <a:prstGeom prst="rect">
            <a:avLst/>
          </a:prstGeom>
        </p:spPr>
      </p:pic>
      <p:sp>
        <p:nvSpPr>
          <p:cNvPr id="6" name="Slide Number Placeholder 5">
            <a:extLst>
              <a:ext uri="{FF2B5EF4-FFF2-40B4-BE49-F238E27FC236}">
                <a16:creationId xmlns:a16="http://schemas.microsoft.com/office/drawing/2014/main" id="{EA91798B-25E9-5940-A76F-9B2C15AAD703}"/>
              </a:ext>
            </a:extLst>
          </p:cNvPr>
          <p:cNvSpPr>
            <a:spLocks noGrp="1"/>
          </p:cNvSpPr>
          <p:nvPr>
            <p:ph type="sldNum" sz="quarter" idx="12"/>
          </p:nvPr>
        </p:nvSpPr>
        <p:spPr>
          <a:xfrm>
            <a:off x="6942482" y="468243"/>
            <a:ext cx="2057400" cy="273844"/>
          </a:xfrm>
        </p:spPr>
        <p:txBody>
          <a:bodyPr/>
          <a:lstStyle>
            <a:lvl1pPr>
              <a:defRPr b="0">
                <a:solidFill>
                  <a:srgbClr val="396B6E"/>
                </a:solidFill>
              </a:defRPr>
            </a:lvl1pPr>
          </a:lstStyle>
          <a:p>
            <a:fld id="{D83CDB4C-7D89-4942-B9A5-C28B53DD80C4}" type="slidenum">
              <a:rPr lang="en-US" smtClean="0"/>
              <a:pPr/>
              <a:t>‹#›</a:t>
            </a:fld>
            <a:endParaRPr lang="en-US"/>
          </a:p>
        </p:txBody>
      </p:sp>
      <p:sp>
        <p:nvSpPr>
          <p:cNvPr id="5" name="Text Placeholder 4">
            <a:extLst>
              <a:ext uri="{FF2B5EF4-FFF2-40B4-BE49-F238E27FC236}">
                <a16:creationId xmlns:a16="http://schemas.microsoft.com/office/drawing/2014/main" id="{5534460B-849B-7D4E-A280-2FCBCE04C07D}"/>
              </a:ext>
            </a:extLst>
          </p:cNvPr>
          <p:cNvSpPr>
            <a:spLocks noGrp="1"/>
          </p:cNvSpPr>
          <p:nvPr>
            <p:ph type="body" sz="quarter" idx="13" hasCustomPrompt="1"/>
          </p:nvPr>
        </p:nvSpPr>
        <p:spPr>
          <a:xfrm>
            <a:off x="222662" y="468242"/>
            <a:ext cx="6074678" cy="256032"/>
          </a:xfrm>
          <a:prstGeom prst="rect">
            <a:avLst/>
          </a:prstGeom>
        </p:spPr>
        <p:txBody>
          <a:bodyPr lIns="0"/>
          <a:lstStyle>
            <a:lvl1pPr marL="0" indent="0">
              <a:buNone/>
              <a:defRPr sz="1875" cap="all" baseline="0">
                <a:solidFill>
                  <a:schemeClr val="bg1"/>
                </a:solidFill>
                <a:latin typeface="Avenir" panose="02000503020000020003" pitchFamily="2" charset="0"/>
              </a:defRPr>
            </a:lvl1pPr>
            <a:lvl2pPr marL="342900" indent="0">
              <a:buNone/>
              <a:defRPr>
                <a:solidFill>
                  <a:schemeClr val="bg1"/>
                </a:solidFill>
                <a:latin typeface="Avenir" panose="02000503020000020003" pitchFamily="2" charset="0"/>
              </a:defRPr>
            </a:lvl2pPr>
            <a:lvl3pPr marL="685800" indent="0">
              <a:buNone/>
              <a:defRPr>
                <a:solidFill>
                  <a:schemeClr val="bg1"/>
                </a:solidFill>
                <a:latin typeface="Avenir" panose="02000503020000020003" pitchFamily="2" charset="0"/>
              </a:defRPr>
            </a:lvl3pPr>
            <a:lvl4pPr marL="1028700" indent="0">
              <a:buNone/>
              <a:defRPr>
                <a:solidFill>
                  <a:schemeClr val="bg1"/>
                </a:solidFill>
                <a:latin typeface="Avenir" panose="02000503020000020003" pitchFamily="2" charset="0"/>
              </a:defRPr>
            </a:lvl4pPr>
            <a:lvl5pPr marL="1371600" indent="0">
              <a:buNone/>
              <a:defRPr>
                <a:solidFill>
                  <a:schemeClr val="bg1"/>
                </a:solidFill>
                <a:latin typeface="Avenir" panose="02000503020000020003" pitchFamily="2" charset="0"/>
              </a:defRPr>
            </a:lvl5pPr>
          </a:lstStyle>
          <a:p>
            <a:pPr lvl="0"/>
            <a:r>
              <a:rPr lang="en-US"/>
              <a:t>EDIT MASTER TEXT STYLES</a:t>
            </a:r>
          </a:p>
        </p:txBody>
      </p:sp>
      <p:pic>
        <p:nvPicPr>
          <p:cNvPr id="3" name="Picture 2">
            <a:extLst>
              <a:ext uri="{FF2B5EF4-FFF2-40B4-BE49-F238E27FC236}">
                <a16:creationId xmlns:a16="http://schemas.microsoft.com/office/drawing/2014/main" id="{C2A91D29-4E2F-6B46-A940-EDE633AC8F24}"/>
              </a:ext>
            </a:extLst>
          </p:cNvPr>
          <p:cNvPicPr>
            <a:picLocks noChangeAspect="1"/>
          </p:cNvPicPr>
          <p:nvPr userDrawn="1"/>
        </p:nvPicPr>
        <p:blipFill>
          <a:blip r:embed="rId3"/>
          <a:stretch>
            <a:fillRect/>
          </a:stretch>
        </p:blipFill>
        <p:spPr>
          <a:xfrm>
            <a:off x="0" y="4657725"/>
            <a:ext cx="9144000" cy="485775"/>
          </a:xfrm>
          <a:prstGeom prst="rect">
            <a:avLst/>
          </a:prstGeom>
        </p:spPr>
      </p:pic>
    </p:spTree>
    <p:extLst>
      <p:ext uri="{BB962C8B-B14F-4D97-AF65-F5344CB8AC3E}">
        <p14:creationId xmlns:p14="http://schemas.microsoft.com/office/powerpoint/2010/main" val="7895817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ACCO - Title and Content v2">
    <p:spTree>
      <p:nvGrpSpPr>
        <p:cNvPr id="1" name=""/>
        <p:cNvGrpSpPr/>
        <p:nvPr/>
      </p:nvGrpSpPr>
      <p:grpSpPr>
        <a:xfrm>
          <a:off x="0" y="0"/>
          <a:ext cx="0" cy="0"/>
          <a:chOff x="0" y="0"/>
          <a:chExt cx="0" cy="0"/>
        </a:xfrm>
      </p:grpSpPr>
      <p:sp>
        <p:nvSpPr>
          <p:cNvPr id="3" name="Holder 2">
            <a:extLst>
              <a:ext uri="{FF2B5EF4-FFF2-40B4-BE49-F238E27FC236}">
                <a16:creationId xmlns:a16="http://schemas.microsoft.com/office/drawing/2014/main" id="{95C6F06B-F033-DC48-89B8-3F11DA93AF22}"/>
              </a:ext>
            </a:extLst>
          </p:cNvPr>
          <p:cNvSpPr>
            <a:spLocks noGrp="1"/>
          </p:cNvSpPr>
          <p:nvPr>
            <p:ph type="title" hasCustomPrompt="1"/>
          </p:nvPr>
        </p:nvSpPr>
        <p:spPr>
          <a:xfrm>
            <a:off x="311151" y="205740"/>
            <a:ext cx="8521700" cy="610648"/>
          </a:xfrm>
          <a:prstGeom prst="rect">
            <a:avLst/>
          </a:prstGeom>
        </p:spPr>
        <p:txBody>
          <a:bodyPr lIns="0" tIns="0" rIns="0" bIns="0" anchor="ctr"/>
          <a:lstStyle>
            <a:lvl1pPr>
              <a:defRPr sz="2600" b="1" i="0" cap="all" spc="338" baseline="0">
                <a:solidFill>
                  <a:schemeClr val="tx1"/>
                </a:solidFill>
                <a:latin typeface="Arial"/>
                <a:cs typeface="Arial"/>
              </a:defRPr>
            </a:lvl1pPr>
          </a:lstStyle>
          <a:p>
            <a:r>
              <a:rPr lang="en-GB"/>
              <a:t>Subject Title</a:t>
            </a:r>
            <a:endParaRPr/>
          </a:p>
        </p:txBody>
      </p:sp>
      <p:sp>
        <p:nvSpPr>
          <p:cNvPr id="5" name="Content Placeholder 4">
            <a:extLst>
              <a:ext uri="{FF2B5EF4-FFF2-40B4-BE49-F238E27FC236}">
                <a16:creationId xmlns:a16="http://schemas.microsoft.com/office/drawing/2014/main" id="{683187A4-D5CC-2647-B791-65DDDD42066C}"/>
              </a:ext>
            </a:extLst>
          </p:cNvPr>
          <p:cNvSpPr>
            <a:spLocks noGrp="1"/>
          </p:cNvSpPr>
          <p:nvPr>
            <p:ph sz="quarter" idx="10" hasCustomPrompt="1"/>
          </p:nvPr>
        </p:nvSpPr>
        <p:spPr>
          <a:xfrm>
            <a:off x="311151" y="971550"/>
            <a:ext cx="8521700" cy="3276600"/>
          </a:xfrm>
          <a:prstGeom prst="rect">
            <a:avLst/>
          </a:prstGeom>
        </p:spPr>
        <p:txBody>
          <a:bodyPr/>
          <a:lstStyle>
            <a:lvl1pPr marL="285743" indent="-285743">
              <a:buFontTx/>
              <a:buBlip>
                <a:blip r:embed="rId2"/>
              </a:buBlip>
              <a:defRPr b="1"/>
            </a:lvl1pPr>
            <a:lvl2pPr marL="491478" indent="-285743">
              <a:buFontTx/>
              <a:buBlip>
                <a:blip r:embed="rId3"/>
              </a:buBlip>
              <a:defRPr/>
            </a:lvl2pPr>
            <a:lvl3pPr marL="697213" indent="-285743">
              <a:buFontTx/>
              <a:buBlip>
                <a:blip r:embed="rId3"/>
              </a:buBlip>
              <a:defRPr/>
            </a:lvl3pPr>
            <a:lvl4pPr marL="902948" indent="-285743">
              <a:buFontTx/>
              <a:buBlip>
                <a:blip r:embed="rId3"/>
              </a:buBlip>
              <a:defRPr/>
            </a:lvl4pPr>
            <a:lvl5pPr marL="1108682" indent="-285743">
              <a:buFont typeface="Arial" panose="020B0604020202020204" pitchFamily="34" charset="0"/>
              <a:buChar char="•"/>
              <a:defRPr/>
            </a:lvl5pPr>
          </a:lstStyle>
          <a:p>
            <a:pPr lvl="0"/>
            <a:r>
              <a:rPr lang="en-GB"/>
              <a:t>Main Point</a:t>
            </a:r>
          </a:p>
          <a:p>
            <a:pPr lvl="1"/>
            <a:r>
              <a:rPr lang="en-GB"/>
              <a:t>Sub Point</a:t>
            </a:r>
          </a:p>
          <a:p>
            <a:pPr lvl="2"/>
            <a:r>
              <a:rPr lang="en-GB"/>
              <a:t>Sub Point</a:t>
            </a:r>
          </a:p>
          <a:p>
            <a:pPr lvl="3"/>
            <a:r>
              <a:rPr lang="en-GB"/>
              <a:t>Sub Point</a:t>
            </a:r>
          </a:p>
        </p:txBody>
      </p:sp>
    </p:spTree>
    <p:extLst>
      <p:ext uri="{BB962C8B-B14F-4D97-AF65-F5344CB8AC3E}">
        <p14:creationId xmlns:p14="http://schemas.microsoft.com/office/powerpoint/2010/main" val="636025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2191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Footer_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881EB-291F-844F-8ADC-1AB303964BE8}"/>
              </a:ext>
            </a:extLst>
          </p:cNvPr>
          <p:cNvSpPr>
            <a:spLocks noGrp="1"/>
          </p:cNvSpPr>
          <p:nvPr>
            <p:ph type="title"/>
          </p:nvPr>
        </p:nvSpPr>
        <p:spPr/>
        <p:txBody>
          <a:bodyPr/>
          <a:lstStyle/>
          <a:p>
            <a:r>
              <a:rPr lang="en-GB" dirty="0"/>
              <a:t>Click to edit Master title style</a:t>
            </a:r>
            <a:endParaRPr lang="en-DE" dirty="0"/>
          </a:p>
        </p:txBody>
      </p:sp>
      <p:sp>
        <p:nvSpPr>
          <p:cNvPr id="3" name="Content Placeholder 2">
            <a:extLst>
              <a:ext uri="{FF2B5EF4-FFF2-40B4-BE49-F238E27FC236}">
                <a16:creationId xmlns:a16="http://schemas.microsoft.com/office/drawing/2014/main" id="{DB7A098D-95A2-584E-A0C9-72EAF73526A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Tree>
    <p:extLst>
      <p:ext uri="{BB962C8B-B14F-4D97-AF65-F5344CB8AC3E}">
        <p14:creationId xmlns:p14="http://schemas.microsoft.com/office/powerpoint/2010/main" val="1956592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D9FFE3-D829-D04C-90AA-72BCE85AA5D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FC680D90-913F-EF44-893B-C93527E73AF2}"/>
              </a:ext>
            </a:extLst>
          </p:cNvPr>
          <p:cNvSpPr/>
          <p:nvPr userDrawn="1"/>
        </p:nvSpPr>
        <p:spPr>
          <a:xfrm>
            <a:off x="0" y="4587975"/>
            <a:ext cx="9144000" cy="555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95522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467544" y="202631"/>
            <a:ext cx="8208912" cy="496912"/>
          </a:xfrm>
        </p:spPr>
        <p:txBody>
          <a:bodyPr>
            <a:normAutofit/>
          </a:bodyPr>
          <a:lstStyle>
            <a:lvl1pPr>
              <a:defRPr sz="2800" b="1" i="0" cap="all" baseline="0"/>
            </a:lvl1pPr>
          </a:lstStyle>
          <a:p>
            <a:endParaRPr lang="de-DE"/>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467544" y="771551"/>
            <a:ext cx="8208912" cy="3312369"/>
          </a:xfrm>
        </p:spPr>
        <p:txBody>
          <a:bodyPr/>
          <a:lstStyle>
            <a:lvl1pPr marL="284393" indent="-284393">
              <a:lnSpc>
                <a:spcPct val="100000"/>
              </a:lnSpc>
              <a:spcBef>
                <a:spcPts val="0"/>
              </a:spcBef>
              <a:buClr>
                <a:srgbClr val="007E36"/>
              </a:buClr>
              <a:buFontTx/>
              <a:buBlip>
                <a:blip r:embed="rId2"/>
              </a:buBlip>
              <a:defRPr sz="1600" baseline="0"/>
            </a:lvl1pPr>
            <a:lvl2pPr>
              <a:defRPr sz="1600" baseline="0"/>
            </a:lvl2pPr>
            <a:lvl3pPr>
              <a:defRPr sz="1400" baseline="0">
                <a:solidFill>
                  <a:srgbClr val="505150"/>
                </a:solidFill>
              </a:defRPr>
            </a:lvl3pPr>
            <a:lvl4pPr>
              <a:defRPr sz="1400" baseline="0">
                <a:solidFill>
                  <a:srgbClr val="505150"/>
                </a:solidFill>
              </a:defRPr>
            </a:lvl4pPr>
            <a:lvl5pPr>
              <a:defRPr sz="1400"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4105687014"/>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Title 1">
    <p:spTree>
      <p:nvGrpSpPr>
        <p:cNvPr id="1" name=""/>
        <p:cNvGrpSpPr/>
        <p:nvPr/>
      </p:nvGrpSpPr>
      <p:grpSpPr>
        <a:xfrm>
          <a:off x="0" y="0"/>
          <a:ext cx="0" cy="0"/>
          <a:chOff x="0" y="0"/>
          <a:chExt cx="0" cy="0"/>
        </a:xfrm>
      </p:grpSpPr>
      <p:sp>
        <p:nvSpPr>
          <p:cNvPr id="8" name="Untertitel 2">
            <a:extLst>
              <a:ext uri="{FF2B5EF4-FFF2-40B4-BE49-F238E27FC236}">
                <a16:creationId xmlns:a16="http://schemas.microsoft.com/office/drawing/2014/main" id="{2945B2C4-7512-8144-8955-46E3F01714E8}"/>
              </a:ext>
            </a:extLst>
          </p:cNvPr>
          <p:cNvSpPr>
            <a:spLocks noGrp="1"/>
          </p:cNvSpPr>
          <p:nvPr>
            <p:ph type="subTitle" idx="1" hasCustomPrompt="1"/>
          </p:nvPr>
        </p:nvSpPr>
        <p:spPr>
          <a:xfrm>
            <a:off x="467544" y="2149200"/>
            <a:ext cx="8208912" cy="576064"/>
          </a:xfrm>
          <a:prstGeom prst="rect">
            <a:avLst/>
          </a:prstGeom>
        </p:spPr>
        <p:txBody>
          <a:bodyPr lIns="0" tIns="0" bIns="0">
            <a:noAutofit/>
          </a:bodyPr>
          <a:lstStyle>
            <a:lvl1pPr marL="0" indent="0" algn="l">
              <a:buNone/>
              <a:defRPr sz="3600" b="1" i="0" cap="all" baseline="0">
                <a:solidFill>
                  <a:schemeClr val="bg1"/>
                </a:solidFill>
                <a:latin typeface="Calibri"/>
                <a:cs typeface="Calibri"/>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de-DE"/>
              <a:t>Title</a:t>
            </a:r>
          </a:p>
        </p:txBody>
      </p:sp>
      <p:sp>
        <p:nvSpPr>
          <p:cNvPr id="9" name="Text Placeholder 4">
            <a:extLst>
              <a:ext uri="{FF2B5EF4-FFF2-40B4-BE49-F238E27FC236}">
                <a16:creationId xmlns:a16="http://schemas.microsoft.com/office/drawing/2014/main" id="{89830806-5807-BF42-9F3E-6C06EBCB5E4B}"/>
              </a:ext>
            </a:extLst>
          </p:cNvPr>
          <p:cNvSpPr>
            <a:spLocks noGrp="1"/>
          </p:cNvSpPr>
          <p:nvPr>
            <p:ph type="body" sz="quarter" idx="10" hasCustomPrompt="1"/>
          </p:nvPr>
        </p:nvSpPr>
        <p:spPr>
          <a:xfrm>
            <a:off x="467545" y="2725200"/>
            <a:ext cx="8208911" cy="575320"/>
          </a:xfrm>
          <a:prstGeom prst="rect">
            <a:avLst/>
          </a:prstGeom>
        </p:spPr>
        <p:txBody>
          <a:bodyPr lIns="0"/>
          <a:lstStyle>
            <a:lvl1pPr marL="0" indent="0">
              <a:buNone/>
              <a:defRPr sz="2400" b="1" i="0" cap="all" baseline="0">
                <a:solidFill>
                  <a:srgbClr val="007E36"/>
                </a:solidFill>
                <a:latin typeface="Calibri"/>
                <a:cs typeface="Calibri"/>
              </a:defRPr>
            </a:lvl1pPr>
          </a:lstStyle>
          <a:p>
            <a:pPr lvl="0"/>
            <a:r>
              <a:rPr lang="en-US"/>
              <a:t>SUB TITLE</a:t>
            </a:r>
          </a:p>
        </p:txBody>
      </p:sp>
    </p:spTree>
    <p:extLst>
      <p:ext uri="{BB962C8B-B14F-4D97-AF65-F5344CB8AC3E}">
        <p14:creationId xmlns:p14="http://schemas.microsoft.com/office/powerpoint/2010/main" val="3515149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theme" Target="../theme/theme2.xml"/><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png"/><Relationship Id="rId9"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9.svg"/><Relationship Id="rId2" Type="http://schemas.openxmlformats.org/officeDocument/2006/relationships/theme" Target="../theme/theme3.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15.jpeg"/><Relationship Id="rId4" Type="http://schemas.openxmlformats.org/officeDocument/2006/relationships/slideLayout" Target="../slideLayouts/slideLayout10.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5.jpeg"/><Relationship Id="rId5" Type="http://schemas.openxmlformats.org/officeDocument/2006/relationships/slideLayout" Target="../slideLayouts/slideLayout32.xml"/><Relationship Id="rId10" Type="http://schemas.openxmlformats.org/officeDocument/2006/relationships/theme" Target="../theme/theme6.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7.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5.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C4A67CA-0E01-5A4E-B6F6-C48A1F2B7907}"/>
              </a:ext>
            </a:extLst>
          </p:cNvPr>
          <p:cNvGrpSpPr/>
          <p:nvPr userDrawn="1"/>
        </p:nvGrpSpPr>
        <p:grpSpPr>
          <a:xfrm>
            <a:off x="0" y="0"/>
            <a:ext cx="9144000" cy="5143500"/>
            <a:chOff x="0" y="0"/>
            <a:chExt cx="9144000" cy="5143500"/>
          </a:xfrm>
        </p:grpSpPr>
        <p:pic>
          <p:nvPicPr>
            <p:cNvPr id="4" name="Picture 3" descr="A picture containing text&#10;&#10;Description automatically generated">
              <a:extLst>
                <a:ext uri="{FF2B5EF4-FFF2-40B4-BE49-F238E27FC236}">
                  <a16:creationId xmlns:a16="http://schemas.microsoft.com/office/drawing/2014/main" id="{B8E38C8C-90E7-9F46-9A0C-86812687FD8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D33B6993-4E6F-004B-AE0B-9062D8CF86B1}"/>
                </a:ext>
              </a:extLst>
            </p:cNvPr>
            <p:cNvSpPr/>
            <p:nvPr userDrawn="1"/>
          </p:nvSpPr>
          <p:spPr>
            <a:xfrm>
              <a:off x="4328160" y="3709851"/>
              <a:ext cx="531223" cy="2438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63739018"/>
      </p:ext>
    </p:extLst>
  </p:cSld>
  <p:clrMap bg1="lt1" tx1="dk1" bg2="lt2" tx2="dk2" accent1="accent1" accent2="accent2" accent3="accent3" accent4="accent4" accent5="accent5" accent6="accent6" hlink="hlink" folHlink="folHlink"/>
  <p:sldLayoutIdLst>
    <p:sldLayoutId id="2147483689" r:id="rId1"/>
    <p:sldLayoutId id="2147483695" r:id="rId2"/>
    <p:sldLayoutId id="214748369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66D3B-F639-3343-BE7D-225C42D609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75482"/>
            <a:ext cx="9144000" cy="5143500"/>
          </a:xfrm>
          <a:prstGeom prst="rect">
            <a:avLst/>
          </a:prstGeom>
        </p:spPr>
      </p:pic>
      <p:sp>
        <p:nvSpPr>
          <p:cNvPr id="2" name="Title Placeholder 1">
            <a:extLst>
              <a:ext uri="{FF2B5EF4-FFF2-40B4-BE49-F238E27FC236}">
                <a16:creationId xmlns:a16="http://schemas.microsoft.com/office/drawing/2014/main" id="{D34FE03E-F230-6A4B-8757-3878897344BA}"/>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GB" dirty="0"/>
              <a:t>Click to edit Master title style</a:t>
            </a:r>
            <a:endParaRPr lang="en-DE" dirty="0"/>
          </a:p>
        </p:txBody>
      </p:sp>
      <p:sp>
        <p:nvSpPr>
          <p:cNvPr id="3" name="Text Placeholder 2">
            <a:extLst>
              <a:ext uri="{FF2B5EF4-FFF2-40B4-BE49-F238E27FC236}">
                <a16:creationId xmlns:a16="http://schemas.microsoft.com/office/drawing/2014/main" id="{5BD76E38-2B20-9B44-873B-9710145D2476}"/>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3292724971"/>
      </p:ext>
    </p:extLst>
  </p:cSld>
  <p:clrMap bg1="lt1" tx1="dk1" bg2="lt2" tx2="dk2" accent1="accent1" accent2="accent2" accent3="accent3" accent4="accent4" accent5="accent5" accent6="accent6" hlink="hlink" folHlink="folHlink"/>
  <p:sldLayoutIdLst>
    <p:sldLayoutId id="2147483699" r:id="rId1"/>
    <p:sldLayoutId id="2147483704" r:id="rId2"/>
  </p:sldLayoutIdLst>
  <p:txStyles>
    <p:titleStyle>
      <a:lvl1pPr algn="l" defTabSz="914400" rtl="0" eaLnBrk="1" latinLnBrk="0" hangingPunct="1">
        <a:lnSpc>
          <a:spcPct val="90000"/>
        </a:lnSpc>
        <a:spcBef>
          <a:spcPct val="0"/>
        </a:spcBef>
        <a:buNone/>
        <a:defRPr sz="26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Tx/>
        <a:buBlip>
          <a:blip r:embed="rId7">
            <a:extLst>
              <a:ext uri="{96DAC541-7B7A-43D3-8B79-37D633B846F1}">
                <asvg:svgBlip xmlns:asvg="http://schemas.microsoft.com/office/drawing/2016/SVG/main" r:embed="rId8"/>
              </a:ext>
            </a:extLst>
          </a:blip>
        </a:buBlip>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Tx/>
        <a:buBlip>
          <a:blip r:embed="rId9">
            <a:extLst>
              <a:ext uri="{96DAC541-7B7A-43D3-8B79-37D633B846F1}">
                <asvg:svgBlip xmlns:asvg="http://schemas.microsoft.com/office/drawing/2016/SVG/main" r:embed="rId10"/>
              </a:ext>
            </a:extLst>
          </a:blip>
        </a:buBlip>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Tx/>
        <a:buBlip>
          <a:blip r:embed="rId11">
            <a:extLst>
              <a:ext uri="{96DAC541-7B7A-43D3-8B79-37D633B846F1}">
                <asvg:svgBlip xmlns:asvg="http://schemas.microsoft.com/office/drawing/2016/SVG/main" r:embed="rId12"/>
              </a:ext>
            </a:extLst>
          </a:blip>
        </a:buBlip>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2E9043-E976-5A43-9B7D-C90E2206FFB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74526"/>
            <a:ext cx="9144000" cy="5143500"/>
          </a:xfrm>
          <a:prstGeom prst="rect">
            <a:avLst/>
          </a:prstGeom>
        </p:spPr>
      </p:pic>
      <p:sp>
        <p:nvSpPr>
          <p:cNvPr id="2" name="Title Placeholder 1">
            <a:extLst>
              <a:ext uri="{FF2B5EF4-FFF2-40B4-BE49-F238E27FC236}">
                <a16:creationId xmlns:a16="http://schemas.microsoft.com/office/drawing/2014/main" id="{1D4D0570-69E6-934F-B2AB-4611191FB1FD}"/>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GB" dirty="0"/>
              <a:t>Click to edit Master title style</a:t>
            </a:r>
            <a:endParaRPr lang="en-DE" dirty="0"/>
          </a:p>
        </p:txBody>
      </p:sp>
      <p:sp>
        <p:nvSpPr>
          <p:cNvPr id="3" name="Text Placeholder 2">
            <a:extLst>
              <a:ext uri="{FF2B5EF4-FFF2-40B4-BE49-F238E27FC236}">
                <a16:creationId xmlns:a16="http://schemas.microsoft.com/office/drawing/2014/main" id="{11641FE9-ED06-444A-84EF-32A3A7B98322}"/>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DE" dirty="0"/>
          </a:p>
        </p:txBody>
      </p:sp>
    </p:spTree>
    <p:extLst>
      <p:ext uri="{BB962C8B-B14F-4D97-AF65-F5344CB8AC3E}">
        <p14:creationId xmlns:p14="http://schemas.microsoft.com/office/powerpoint/2010/main" val="17852860"/>
      </p:ext>
    </p:extLst>
  </p:cSld>
  <p:clrMap bg1="lt1" tx1="dk1" bg2="lt2" tx2="dk2" accent1="accent1" accent2="accent2" accent3="accent3" accent4="accent4" accent5="accent5" accent6="accent6" hlink="hlink" folHlink="folHlink"/>
  <p:sldLayoutIdLst>
    <p:sldLayoutId id="2147483707" r:id="rId1"/>
  </p:sldLayoutIdLst>
  <p:txStyles>
    <p:titleStyle>
      <a:lvl1pPr algn="l" defTabSz="914400" rtl="0" eaLnBrk="1" latinLnBrk="0" hangingPunct="1">
        <a:lnSpc>
          <a:spcPct val="90000"/>
        </a:lnSpc>
        <a:spcBef>
          <a:spcPct val="0"/>
        </a:spcBef>
        <a:buNone/>
        <a:defRPr sz="2600" b="1" i="0" kern="1200" baseline="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Tx/>
        <a:buBlip>
          <a:blip r:embed="rId6">
            <a:extLst>
              <a:ext uri="{96DAC541-7B7A-43D3-8B79-37D633B846F1}">
                <asvg:svgBlip xmlns:asvg="http://schemas.microsoft.com/office/drawing/2016/SVG/main" r:embed="rId7"/>
              </a:ext>
            </a:extLst>
          </a:blip>
        </a:buBlip>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Tx/>
        <a:buBlip>
          <a:blip r:embed="rId8">
            <a:extLst>
              <a:ext uri="{96DAC541-7B7A-43D3-8B79-37D633B846F1}">
                <asvg:svgBlip xmlns:asvg="http://schemas.microsoft.com/office/drawing/2016/SVG/main" r:embed="rId9"/>
              </a:ext>
            </a:extLst>
          </a:blip>
        </a:buBlip>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Tx/>
        <a:buBlip>
          <a:blip r:embed="rId10">
            <a:extLst>
              <a:ext uri="{96DAC541-7B7A-43D3-8B79-37D633B846F1}">
                <asvg:svgBlip xmlns:asvg="http://schemas.microsoft.com/office/drawing/2016/SVG/main" r:embed="rId11"/>
              </a:ext>
            </a:extLst>
          </a:blip>
        </a:buBlip>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B6BAFB-4912-464E-B9DE-F6A6004D9631}"/>
              </a:ext>
            </a:extLst>
          </p:cNvPr>
          <p:cNvSpPr>
            <a:spLocks noGrp="1"/>
          </p:cNvSpPr>
          <p:nvPr>
            <p:ph type="title"/>
          </p:nvPr>
        </p:nvSpPr>
        <p:spPr>
          <a:xfrm>
            <a:off x="628650" y="274639"/>
            <a:ext cx="7886700" cy="993775"/>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D43F5F13-1A62-2145-9099-5C106B326411}"/>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pic>
        <p:nvPicPr>
          <p:cNvPr id="6" name="Picture 5">
            <a:extLst>
              <a:ext uri="{FF2B5EF4-FFF2-40B4-BE49-F238E27FC236}">
                <a16:creationId xmlns:a16="http://schemas.microsoft.com/office/drawing/2014/main" id="{D8F70D95-4CD7-9B4F-8CB5-4F91FA546DDB}"/>
              </a:ext>
            </a:extLst>
          </p:cNvPr>
          <p:cNvPicPr>
            <a:picLocks noChangeAspect="1"/>
          </p:cNvPicPr>
          <p:nvPr userDrawn="1"/>
        </p:nvPicPr>
        <p:blipFill>
          <a:blip r:embed="rId10"/>
          <a:srcRect/>
          <a:stretch/>
        </p:blipFill>
        <p:spPr>
          <a:xfrm>
            <a:off x="0" y="0"/>
            <a:ext cx="9144000" cy="5143500"/>
          </a:xfrm>
          <a:prstGeom prst="rect">
            <a:avLst/>
          </a:prstGeom>
        </p:spPr>
      </p:pic>
    </p:spTree>
    <p:extLst>
      <p:ext uri="{BB962C8B-B14F-4D97-AF65-F5344CB8AC3E}">
        <p14:creationId xmlns:p14="http://schemas.microsoft.com/office/powerpoint/2010/main" val="1453381668"/>
      </p:ext>
    </p:extLst>
  </p:cSld>
  <p:clrMap bg1="lt1" tx1="dk1" bg2="lt2" tx2="dk2" accent1="accent1" accent2="accent2" accent3="accent3" accent4="accent4" accent5="accent5" accent6="accent6" hlink="hlink" folHlink="folHlink"/>
  <p:sldLayoutIdLst>
    <p:sldLayoutId id="2147483709" r:id="rId1"/>
    <p:sldLayoutId id="2147483711" r:id="rId2"/>
    <p:sldLayoutId id="2147483712" r:id="rId3"/>
    <p:sldLayoutId id="2147483713" r:id="rId4"/>
    <p:sldLayoutId id="2147483714" r:id="rId5"/>
    <p:sldLayoutId id="2147483715" r:id="rId6"/>
    <p:sldLayoutId id="2147483717" r:id="rId7"/>
    <p:sldLayoutId id="2147483719" r:id="rId8"/>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84393" indent="-284393" algn="l" defTabSz="914378" rtl="0" eaLnBrk="1" latinLnBrk="0" hangingPunct="1">
        <a:lnSpc>
          <a:spcPct val="100000"/>
        </a:lnSpc>
        <a:spcBef>
          <a:spcPts val="0"/>
        </a:spcBef>
        <a:buClr>
          <a:srgbClr val="007E36"/>
        </a:buClr>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AAC752-F585-4906-A522-E9080DECF2FE}"/>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cs-CZ"/>
          </a:p>
        </p:txBody>
      </p:sp>
      <p:sp>
        <p:nvSpPr>
          <p:cNvPr id="3" name="Text Placeholder 2">
            <a:extLst>
              <a:ext uri="{FF2B5EF4-FFF2-40B4-BE49-F238E27FC236}">
                <a16:creationId xmlns:a16="http://schemas.microsoft.com/office/drawing/2014/main" id="{7CC935A1-08F0-4CA7-85F0-A910016ED94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a:extLst>
              <a:ext uri="{FF2B5EF4-FFF2-40B4-BE49-F238E27FC236}">
                <a16:creationId xmlns:a16="http://schemas.microsoft.com/office/drawing/2014/main" id="{92291F81-DD51-484E-BBC2-7E9730287E5B}"/>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DFF11F7-A94E-49E0-92B7-BC40D44F389E}" type="datetimeFigureOut">
              <a:rPr lang="cs-CZ" smtClean="0"/>
              <a:t>28.06.23</a:t>
            </a:fld>
            <a:endParaRPr lang="cs-CZ"/>
          </a:p>
        </p:txBody>
      </p:sp>
      <p:sp>
        <p:nvSpPr>
          <p:cNvPr id="5" name="Footer Placeholder 4">
            <a:extLst>
              <a:ext uri="{FF2B5EF4-FFF2-40B4-BE49-F238E27FC236}">
                <a16:creationId xmlns:a16="http://schemas.microsoft.com/office/drawing/2014/main" id="{B1DB4F26-CACE-4223-A02C-E6EBA8EDD174}"/>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cs-CZ"/>
          </a:p>
        </p:txBody>
      </p:sp>
      <p:sp>
        <p:nvSpPr>
          <p:cNvPr id="6" name="Slide Number Placeholder 5">
            <a:extLst>
              <a:ext uri="{FF2B5EF4-FFF2-40B4-BE49-F238E27FC236}">
                <a16:creationId xmlns:a16="http://schemas.microsoft.com/office/drawing/2014/main" id="{D029585B-5746-431E-96C3-E7A8FE9B743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23EE78B-E856-402D-B68E-50EE70ADC169}" type="slidenum">
              <a:rPr lang="cs-CZ" smtClean="0"/>
              <a:t>‹#›</a:t>
            </a:fld>
            <a:endParaRPr lang="cs-CZ"/>
          </a:p>
        </p:txBody>
      </p:sp>
    </p:spTree>
    <p:extLst>
      <p:ext uri="{BB962C8B-B14F-4D97-AF65-F5344CB8AC3E}">
        <p14:creationId xmlns:p14="http://schemas.microsoft.com/office/powerpoint/2010/main" val="306768714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B6BAFB-4912-464E-B9DE-F6A6004D9631}"/>
              </a:ext>
            </a:extLst>
          </p:cNvPr>
          <p:cNvSpPr>
            <a:spLocks noGrp="1"/>
          </p:cNvSpPr>
          <p:nvPr>
            <p:ph type="title"/>
          </p:nvPr>
        </p:nvSpPr>
        <p:spPr>
          <a:xfrm>
            <a:off x="628650" y="274639"/>
            <a:ext cx="7886700" cy="993775"/>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D43F5F13-1A62-2145-9099-5C106B326411}"/>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pic>
        <p:nvPicPr>
          <p:cNvPr id="6" name="Picture 5">
            <a:extLst>
              <a:ext uri="{FF2B5EF4-FFF2-40B4-BE49-F238E27FC236}">
                <a16:creationId xmlns:a16="http://schemas.microsoft.com/office/drawing/2014/main" id="{D8F70D95-4CD7-9B4F-8CB5-4F91FA546DDB}"/>
              </a:ext>
            </a:extLst>
          </p:cNvPr>
          <p:cNvPicPr>
            <a:picLocks noChangeAspect="1"/>
          </p:cNvPicPr>
          <p:nvPr userDrawn="1"/>
        </p:nvPicPr>
        <p:blipFill>
          <a:blip r:embed="rId11"/>
          <a:srcRect/>
          <a:stretch/>
        </p:blipFill>
        <p:spPr>
          <a:xfrm>
            <a:off x="0" y="0"/>
            <a:ext cx="9144000" cy="5143500"/>
          </a:xfrm>
          <a:prstGeom prst="rect">
            <a:avLst/>
          </a:prstGeom>
        </p:spPr>
      </p:pic>
    </p:spTree>
    <p:extLst>
      <p:ext uri="{BB962C8B-B14F-4D97-AF65-F5344CB8AC3E}">
        <p14:creationId xmlns:p14="http://schemas.microsoft.com/office/powerpoint/2010/main" val="412221002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3" r:id="rId8"/>
    <p:sldLayoutId id="2147483745" r:id="rId9"/>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84393" indent="-284393" algn="l" defTabSz="914378" rtl="0" eaLnBrk="1" latinLnBrk="0" hangingPunct="1">
        <a:lnSpc>
          <a:spcPct val="100000"/>
        </a:lnSpc>
        <a:spcBef>
          <a:spcPts val="0"/>
        </a:spcBef>
        <a:buClr>
          <a:srgbClr val="007E36"/>
        </a:buClr>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B6BAFB-4912-464E-B9DE-F6A6004D9631}"/>
              </a:ext>
            </a:extLst>
          </p:cNvPr>
          <p:cNvSpPr>
            <a:spLocks noGrp="1"/>
          </p:cNvSpPr>
          <p:nvPr>
            <p:ph type="title"/>
          </p:nvPr>
        </p:nvSpPr>
        <p:spPr>
          <a:xfrm>
            <a:off x="628650" y="274639"/>
            <a:ext cx="7886700" cy="993775"/>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D43F5F13-1A62-2145-9099-5C106B326411}"/>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pic>
        <p:nvPicPr>
          <p:cNvPr id="6" name="Picture 5">
            <a:extLst>
              <a:ext uri="{FF2B5EF4-FFF2-40B4-BE49-F238E27FC236}">
                <a16:creationId xmlns:a16="http://schemas.microsoft.com/office/drawing/2014/main" id="{D8F70D95-4CD7-9B4F-8CB5-4F91FA546DDB}"/>
              </a:ext>
            </a:extLst>
          </p:cNvPr>
          <p:cNvPicPr>
            <a:picLocks noChangeAspect="1"/>
          </p:cNvPicPr>
          <p:nvPr userDrawn="1"/>
        </p:nvPicPr>
        <p:blipFill>
          <a:blip r:embed="rId14"/>
          <a:srcRect/>
          <a:stretch/>
        </p:blipFill>
        <p:spPr>
          <a:xfrm>
            <a:off x="0" y="0"/>
            <a:ext cx="9144000" cy="5143500"/>
          </a:xfrm>
          <a:prstGeom prst="rect">
            <a:avLst/>
          </a:prstGeom>
        </p:spPr>
      </p:pic>
    </p:spTree>
    <p:extLst>
      <p:ext uri="{BB962C8B-B14F-4D97-AF65-F5344CB8AC3E}">
        <p14:creationId xmlns:p14="http://schemas.microsoft.com/office/powerpoint/2010/main" val="2352958586"/>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84393" indent="-284393" algn="l" defTabSz="914378" rtl="0" eaLnBrk="1" latinLnBrk="0" hangingPunct="1">
        <a:lnSpc>
          <a:spcPct val="100000"/>
        </a:lnSpc>
        <a:spcBef>
          <a:spcPts val="0"/>
        </a:spcBef>
        <a:buClr>
          <a:srgbClr val="007E36"/>
        </a:buClr>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3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0.xml"/><Relationship Id="rId6" Type="http://schemas.openxmlformats.org/officeDocument/2006/relationships/image" Target="../media/image54.jpeg"/><Relationship Id="rId5" Type="http://schemas.openxmlformats.org/officeDocument/2006/relationships/image" Target="../media/image58.png"/><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officevibes-leitz.co.uk/" TargetMode="Externa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39.xml"/><Relationship Id="rId6" Type="http://schemas.openxmlformats.org/officeDocument/2006/relationships/image" Target="../media/image69.jpeg"/><Relationship Id="rId5" Type="http://schemas.openxmlformats.org/officeDocument/2006/relationships/image" Target="../media/image68.jpg"/><Relationship Id="rId4" Type="http://schemas.openxmlformats.org/officeDocument/2006/relationships/image" Target="../media/image67.jpg"/></Relationships>
</file>

<file path=ppt/slides/_rels/slide1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39.xml"/><Relationship Id="rId5" Type="http://schemas.openxmlformats.org/officeDocument/2006/relationships/image" Target="../media/image73.png"/><Relationship Id="rId4" Type="http://schemas.openxmlformats.org/officeDocument/2006/relationships/image" Target="../media/image72.jp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77.jpg"/><Relationship Id="rId7" Type="http://schemas.openxmlformats.org/officeDocument/2006/relationships/image" Target="../media/image81.jpg"/><Relationship Id="rId2" Type="http://schemas.openxmlformats.org/officeDocument/2006/relationships/image" Target="../media/image76.jpg"/><Relationship Id="rId1" Type="http://schemas.openxmlformats.org/officeDocument/2006/relationships/slideLayout" Target="../slideLayouts/slideLayout39.xml"/><Relationship Id="rId6" Type="http://schemas.openxmlformats.org/officeDocument/2006/relationships/image" Target="../media/image80.jpg"/><Relationship Id="rId5" Type="http://schemas.openxmlformats.org/officeDocument/2006/relationships/image" Target="../media/image79.jpg"/><Relationship Id="rId4" Type="http://schemas.openxmlformats.org/officeDocument/2006/relationships/image" Target="../media/image78.jpg"/></Relationships>
</file>

<file path=ppt/slides/_rels/slide2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39.xml"/><Relationship Id="rId5" Type="http://schemas.openxmlformats.org/officeDocument/2006/relationships/image" Target="../media/image85.jpeg"/><Relationship Id="rId4" Type="http://schemas.openxmlformats.org/officeDocument/2006/relationships/image" Target="../media/image84.jpeg"/></Relationships>
</file>

<file path=ppt/slides/_rels/slide23.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46.xml"/><Relationship Id="rId5" Type="http://schemas.openxmlformats.org/officeDocument/2006/relationships/image" Target="../media/image90.png"/><Relationship Id="rId4" Type="http://schemas.openxmlformats.org/officeDocument/2006/relationships/image" Target="../media/image89.png"/></Relationships>
</file>

<file path=ppt/slides/_rels/slide2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0.xml"/><Relationship Id="rId1" Type="http://schemas.openxmlformats.org/officeDocument/2006/relationships/slideLayout" Target="../slideLayouts/slideLayout26.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32.xml"/><Relationship Id="rId5" Type="http://schemas.openxmlformats.org/officeDocument/2006/relationships/image" Target="../media/image42.jpe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32.xml"/><Relationship Id="rId4" Type="http://schemas.openxmlformats.org/officeDocument/2006/relationships/image" Target="../media/image42.jpeg"/></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B33AD2CF-6FED-4DEF-A91C-208921DECF48}"/>
              </a:ext>
            </a:extLst>
          </p:cNvPr>
          <p:cNvSpPr txBox="1"/>
          <p:nvPr/>
        </p:nvSpPr>
        <p:spPr>
          <a:xfrm>
            <a:off x="1" y="2087073"/>
            <a:ext cx="9143999" cy="600164"/>
          </a:xfrm>
          <a:prstGeom prst="rect">
            <a:avLst/>
          </a:prstGeom>
          <a:noFill/>
        </p:spPr>
        <p:txBody>
          <a:bodyPr wrap="square" rtlCol="0">
            <a:spAutoFit/>
          </a:bodyPr>
          <a:lstStyle/>
          <a:p>
            <a:pPr algn="ctr"/>
            <a:r>
              <a:rPr lang="en-GB" sz="3300" dirty="0">
                <a:solidFill>
                  <a:prstClr val="black">
                    <a:lumMod val="65000"/>
                    <a:lumOff val="35000"/>
                  </a:prstClr>
                </a:solidFill>
                <a:latin typeface="Calibri" panose="020F0502020204030204"/>
              </a:rPr>
              <a:t>LEITZ RECYCLE COLOUR CAMPAIGN</a:t>
            </a:r>
            <a:endParaRPr lang="en-AU" sz="2100" dirty="0">
              <a:solidFill>
                <a:prstClr val="black">
                  <a:lumMod val="65000"/>
                  <a:lumOff val="35000"/>
                </a:prstClr>
              </a:solidFill>
              <a:latin typeface="Calibri" panose="020F0502020204030204"/>
            </a:endParaRPr>
          </a:p>
        </p:txBody>
      </p:sp>
      <p:pic>
        <p:nvPicPr>
          <p:cNvPr id="5" name="Picture 4" descr="Logo&#10;&#10;Description automatically generated">
            <a:extLst>
              <a:ext uri="{FF2B5EF4-FFF2-40B4-BE49-F238E27FC236}">
                <a16:creationId xmlns:a16="http://schemas.microsoft.com/office/drawing/2014/main" id="{3510B949-74DF-4C4D-AE52-6482B31F66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671" y="2538327"/>
            <a:ext cx="2810841" cy="1053138"/>
          </a:xfrm>
          <a:prstGeom prst="rect">
            <a:avLst/>
          </a:prstGeom>
        </p:spPr>
      </p:pic>
      <p:pic>
        <p:nvPicPr>
          <p:cNvPr id="6" name="Picture 5" descr="A picture containing text, monitor, clock, clipart&#10;&#10;Description automatically generated">
            <a:extLst>
              <a:ext uri="{FF2B5EF4-FFF2-40B4-BE49-F238E27FC236}">
                <a16:creationId xmlns:a16="http://schemas.microsoft.com/office/drawing/2014/main" id="{C75200B0-00B6-E743-9D02-E2E4810C6DEB}"/>
              </a:ext>
            </a:extLst>
          </p:cNvPr>
          <p:cNvPicPr>
            <a:picLocks noChangeAspect="1"/>
          </p:cNvPicPr>
          <p:nvPr/>
        </p:nvPicPr>
        <p:blipFill>
          <a:blip r:embed="rId4"/>
          <a:stretch>
            <a:fillRect/>
          </a:stretch>
        </p:blipFill>
        <p:spPr>
          <a:xfrm>
            <a:off x="109034" y="2901021"/>
            <a:ext cx="1712332" cy="327751"/>
          </a:xfrm>
          <a:prstGeom prst="rect">
            <a:avLst/>
          </a:prstGeom>
        </p:spPr>
      </p:pic>
    </p:spTree>
    <p:extLst>
      <p:ext uri="{BB962C8B-B14F-4D97-AF65-F5344CB8AC3E}">
        <p14:creationId xmlns:p14="http://schemas.microsoft.com/office/powerpoint/2010/main" val="619773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94C842-0222-4827-8C92-89724B91BD37}"/>
              </a:ext>
            </a:extLst>
          </p:cNvPr>
          <p:cNvSpPr>
            <a:spLocks noGrp="1"/>
          </p:cNvSpPr>
          <p:nvPr>
            <p:ph type="title"/>
          </p:nvPr>
        </p:nvSpPr>
        <p:spPr>
          <a:xfrm>
            <a:off x="455525" y="316068"/>
            <a:ext cx="3802804" cy="656132"/>
          </a:xfrm>
          <a:prstGeom prst="rect">
            <a:avLst/>
          </a:prstGeom>
          <a:noFill/>
        </p:spPr>
        <p:txBody>
          <a:bodyPr>
            <a:noAutofit/>
          </a:bodyPr>
          <a:lstStyle/>
          <a:p>
            <a:br>
              <a:rPr lang="en-US" sz="2700">
                <a:latin typeface="+mn-lt"/>
              </a:rPr>
            </a:br>
            <a:r>
              <a:rPr lang="en-US" sz="2700" err="1">
                <a:latin typeface="+mn-lt"/>
              </a:rPr>
              <a:t>Leitz</a:t>
            </a:r>
            <a:r>
              <a:rPr lang="en-US" sz="2700">
                <a:latin typeface="+mn-lt"/>
              </a:rPr>
              <a:t> Recycle products</a:t>
            </a:r>
            <a:br>
              <a:rPr lang="en-US" sz="2700">
                <a:latin typeface="+mn-lt"/>
              </a:rPr>
            </a:br>
            <a:endParaRPr lang="en-US" sz="2700">
              <a:solidFill>
                <a:srgbClr val="00B050"/>
              </a:solidFill>
              <a:latin typeface="+mn-lt"/>
            </a:endParaRPr>
          </a:p>
        </p:txBody>
      </p:sp>
      <p:sp>
        <p:nvSpPr>
          <p:cNvPr id="12" name="Content Placeholder 2">
            <a:extLst>
              <a:ext uri="{FF2B5EF4-FFF2-40B4-BE49-F238E27FC236}">
                <a16:creationId xmlns:a16="http://schemas.microsoft.com/office/drawing/2014/main" id="{0D48C4EB-5463-4A48-A5B6-BDF5EB40916B}"/>
              </a:ext>
            </a:extLst>
          </p:cNvPr>
          <p:cNvSpPr>
            <a:spLocks noGrp="1"/>
          </p:cNvSpPr>
          <p:nvPr>
            <p:ph idx="1"/>
          </p:nvPr>
        </p:nvSpPr>
        <p:spPr>
          <a:xfrm>
            <a:off x="7867" y="1090912"/>
            <a:ext cx="4908124" cy="3136790"/>
          </a:xfrm>
        </p:spPr>
        <p:txBody>
          <a:bodyPr>
            <a:normAutofit/>
          </a:bodyPr>
          <a:lstStyle/>
          <a:p>
            <a:pPr marL="685800" lvl="2" indent="-257175">
              <a:lnSpc>
                <a:spcPct val="100000"/>
              </a:lnSpc>
              <a:tabLst>
                <a:tab pos="642938" algn="l"/>
              </a:tabLst>
            </a:pPr>
            <a:r>
              <a:rPr lang="en-US" sz="1425" dirty="0">
                <a:solidFill>
                  <a:schemeClr val="tx1"/>
                </a:solidFill>
              </a:rPr>
              <a:t>Made from fully or partly recycled materials</a:t>
            </a:r>
          </a:p>
          <a:p>
            <a:pPr marL="685800" lvl="2" indent="-257175">
              <a:lnSpc>
                <a:spcPct val="100000"/>
              </a:lnSpc>
              <a:tabLst>
                <a:tab pos="642938" algn="l"/>
              </a:tabLst>
            </a:pPr>
            <a:r>
              <a:rPr lang="en-US" sz="1425" dirty="0">
                <a:solidFill>
                  <a:schemeClr val="tx1"/>
                </a:solidFill>
              </a:rPr>
              <a:t>Certified with well known eco </a:t>
            </a:r>
            <a:r>
              <a:rPr lang="en-US" sz="1425" dirty="0" err="1">
                <a:solidFill>
                  <a:schemeClr val="tx1"/>
                </a:solidFill>
              </a:rPr>
              <a:t>organisations</a:t>
            </a:r>
            <a:r>
              <a:rPr lang="en-US" sz="1425" dirty="0">
                <a:solidFill>
                  <a:schemeClr val="tx1"/>
                </a:solidFill>
              </a:rPr>
              <a:t> like Blue Angel, UL, FSC who audit and confirm the product content/ materials sourcing</a:t>
            </a:r>
          </a:p>
          <a:p>
            <a:pPr marL="685800" lvl="2" indent="-257175">
              <a:lnSpc>
                <a:spcPct val="100000"/>
              </a:lnSpc>
              <a:tabLst>
                <a:tab pos="642938" algn="l"/>
              </a:tabLst>
            </a:pPr>
            <a:r>
              <a:rPr lang="en-US" sz="1425" dirty="0">
                <a:solidFill>
                  <a:schemeClr val="tx1"/>
                </a:solidFill>
              </a:rPr>
              <a:t>Clear information on % of the recycled material used is visible at the product</a:t>
            </a:r>
          </a:p>
          <a:p>
            <a:pPr marL="685800" lvl="2" indent="-257175">
              <a:lnSpc>
                <a:spcPct val="100000"/>
              </a:lnSpc>
              <a:tabLst>
                <a:tab pos="642938" algn="l"/>
              </a:tabLst>
            </a:pPr>
            <a:r>
              <a:rPr lang="en-US" sz="1425" dirty="0">
                <a:solidFill>
                  <a:schemeClr val="tx1"/>
                </a:solidFill>
              </a:rPr>
              <a:t>High quality and long lasting </a:t>
            </a:r>
          </a:p>
          <a:p>
            <a:pPr marL="685800" lvl="2" indent="-257175">
              <a:lnSpc>
                <a:spcPct val="100000"/>
              </a:lnSpc>
              <a:tabLst>
                <a:tab pos="642938" algn="l"/>
              </a:tabLst>
            </a:pPr>
            <a:r>
              <a:rPr lang="en-US" sz="1425" dirty="0">
                <a:solidFill>
                  <a:schemeClr val="tx1"/>
                </a:solidFill>
              </a:rPr>
              <a:t>Winner of </a:t>
            </a:r>
            <a:r>
              <a:rPr lang="en-US" sz="1425" dirty="0" err="1">
                <a:solidFill>
                  <a:schemeClr val="tx1"/>
                </a:solidFill>
              </a:rPr>
              <a:t>red</a:t>
            </a:r>
            <a:r>
              <a:rPr lang="en-US" sz="1425" dirty="0" err="1">
                <a:solidFill>
                  <a:srgbClr val="FF0000"/>
                </a:solidFill>
              </a:rPr>
              <a:t>dot</a:t>
            </a:r>
            <a:r>
              <a:rPr lang="en-US" sz="1425" dirty="0">
                <a:solidFill>
                  <a:schemeClr val="tx1"/>
                </a:solidFill>
              </a:rPr>
              <a:t> Design Award 2021 for the impressive environmental focus at the root of the design</a:t>
            </a:r>
          </a:p>
          <a:p>
            <a:pPr marL="685800" lvl="2" indent="-257175">
              <a:lnSpc>
                <a:spcPct val="100000"/>
              </a:lnSpc>
              <a:tabLst>
                <a:tab pos="642938" algn="l"/>
              </a:tabLst>
            </a:pPr>
            <a:endParaRPr lang="en-US" sz="1425" dirty="0">
              <a:solidFill>
                <a:schemeClr val="tx1"/>
              </a:solidFill>
            </a:endParaRPr>
          </a:p>
        </p:txBody>
      </p:sp>
      <p:pic>
        <p:nvPicPr>
          <p:cNvPr id="27" name="Picture 26" descr="Logo&#10;&#10;Description automatically generated">
            <a:extLst>
              <a:ext uri="{FF2B5EF4-FFF2-40B4-BE49-F238E27FC236}">
                <a16:creationId xmlns:a16="http://schemas.microsoft.com/office/drawing/2014/main" id="{5B78B406-48E8-4FDD-8191-C7AFBD023F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0247" y="3748288"/>
            <a:ext cx="657225" cy="657225"/>
          </a:xfrm>
          <a:prstGeom prst="rect">
            <a:avLst/>
          </a:prstGeom>
        </p:spPr>
      </p:pic>
      <p:pic>
        <p:nvPicPr>
          <p:cNvPr id="28" name="Picture 2" descr="Leitz Recycle A3 Pocket Bag of 25, CO2 neutral | LEITZ">
            <a:extLst>
              <a:ext uri="{FF2B5EF4-FFF2-40B4-BE49-F238E27FC236}">
                <a16:creationId xmlns:a16="http://schemas.microsoft.com/office/drawing/2014/main" id="{DF93A83E-4545-4267-B210-105C009474F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65586" y="3750407"/>
            <a:ext cx="610408" cy="7996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green circle with white text&#10;&#10;Description automatically generated with low confidence">
            <a:extLst>
              <a:ext uri="{FF2B5EF4-FFF2-40B4-BE49-F238E27FC236}">
                <a16:creationId xmlns:a16="http://schemas.microsoft.com/office/drawing/2014/main" id="{960A2722-AF7B-490F-A548-49E0D504DC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75369" y="3750407"/>
            <a:ext cx="656132" cy="656132"/>
          </a:xfrm>
          <a:prstGeom prst="rect">
            <a:avLst/>
          </a:prstGeom>
        </p:spPr>
      </p:pic>
      <p:pic>
        <p:nvPicPr>
          <p:cNvPr id="29" name="Picture 28" descr="Logo&#10;&#10;Description automatically generated">
            <a:extLst>
              <a:ext uri="{FF2B5EF4-FFF2-40B4-BE49-F238E27FC236}">
                <a16:creationId xmlns:a16="http://schemas.microsoft.com/office/drawing/2014/main" id="{8655FF3C-55D0-495D-A4C7-3A44695123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88752" y="3750407"/>
            <a:ext cx="657225" cy="657225"/>
          </a:xfrm>
          <a:prstGeom prst="rect">
            <a:avLst/>
          </a:prstGeom>
        </p:spPr>
      </p:pic>
      <p:pic>
        <p:nvPicPr>
          <p:cNvPr id="30" name="Grafik 8">
            <a:extLst>
              <a:ext uri="{FF2B5EF4-FFF2-40B4-BE49-F238E27FC236}">
                <a16:creationId xmlns:a16="http://schemas.microsoft.com/office/drawing/2014/main" id="{692A430E-D953-41B5-B88E-37D13CE041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5577" y="3750407"/>
            <a:ext cx="651936" cy="657280"/>
          </a:xfrm>
          <a:prstGeom prst="rect">
            <a:avLst/>
          </a:prstGeom>
        </p:spPr>
      </p:pic>
      <p:pic>
        <p:nvPicPr>
          <p:cNvPr id="10" name="Grafik 1">
            <a:extLst>
              <a:ext uri="{FF2B5EF4-FFF2-40B4-BE49-F238E27FC236}">
                <a16:creationId xmlns:a16="http://schemas.microsoft.com/office/drawing/2014/main" id="{7572CE46-44DF-4B58-BB86-B195279025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07078" y="3748288"/>
            <a:ext cx="1168890" cy="657225"/>
          </a:xfrm>
          <a:prstGeom prst="rect">
            <a:avLst/>
          </a:prstGeom>
        </p:spPr>
      </p:pic>
      <p:pic>
        <p:nvPicPr>
          <p:cNvPr id="14" name="Picture 13">
            <a:extLst>
              <a:ext uri="{FF2B5EF4-FFF2-40B4-BE49-F238E27FC236}">
                <a16:creationId xmlns:a16="http://schemas.microsoft.com/office/drawing/2014/main" id="{2877D3FE-1C97-43A3-B821-E08C1685D25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24903" y="579316"/>
            <a:ext cx="3635546" cy="3376280"/>
          </a:xfrm>
          <a:prstGeom prst="rect">
            <a:avLst/>
          </a:prstGeom>
        </p:spPr>
      </p:pic>
    </p:spTree>
    <p:extLst>
      <p:ext uri="{BB962C8B-B14F-4D97-AF65-F5344CB8AC3E}">
        <p14:creationId xmlns:p14="http://schemas.microsoft.com/office/powerpoint/2010/main" val="1269345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94C842-0222-4827-8C92-89724B91BD37}"/>
              </a:ext>
            </a:extLst>
          </p:cNvPr>
          <p:cNvSpPr>
            <a:spLocks noGrp="1"/>
          </p:cNvSpPr>
          <p:nvPr>
            <p:ph type="title"/>
          </p:nvPr>
        </p:nvSpPr>
        <p:spPr>
          <a:xfrm>
            <a:off x="455525" y="316068"/>
            <a:ext cx="3802804" cy="656132"/>
          </a:xfrm>
          <a:prstGeom prst="rect">
            <a:avLst/>
          </a:prstGeom>
          <a:noFill/>
        </p:spPr>
        <p:txBody>
          <a:bodyPr>
            <a:noAutofit/>
          </a:bodyPr>
          <a:lstStyle/>
          <a:p>
            <a:br>
              <a:rPr lang="en-US" sz="2700">
                <a:latin typeface="+mn-lt"/>
              </a:rPr>
            </a:br>
            <a:r>
              <a:rPr lang="en-US" sz="2700">
                <a:latin typeface="+mn-lt"/>
              </a:rPr>
              <a:t>Leitz Recycle products</a:t>
            </a:r>
            <a:br>
              <a:rPr lang="en-US" sz="2700">
                <a:latin typeface="+mn-lt"/>
              </a:rPr>
            </a:br>
            <a:endParaRPr lang="en-US" sz="2700">
              <a:solidFill>
                <a:srgbClr val="00B050"/>
              </a:solidFill>
              <a:latin typeface="+mn-lt"/>
            </a:endParaRPr>
          </a:p>
        </p:txBody>
      </p:sp>
      <p:sp>
        <p:nvSpPr>
          <p:cNvPr id="8" name="Rectangle 7">
            <a:extLst>
              <a:ext uri="{FF2B5EF4-FFF2-40B4-BE49-F238E27FC236}">
                <a16:creationId xmlns:a16="http://schemas.microsoft.com/office/drawing/2014/main" id="{05A78DAA-0568-4960-A5C2-26AB017D6428}"/>
              </a:ext>
            </a:extLst>
          </p:cNvPr>
          <p:cNvSpPr/>
          <p:nvPr/>
        </p:nvSpPr>
        <p:spPr>
          <a:xfrm>
            <a:off x="4481110" y="2433250"/>
            <a:ext cx="266420" cy="300082"/>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r>
              <a:rPr kumimoji="0" lang="en-US" sz="135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12" name="Content Placeholder 2">
            <a:extLst>
              <a:ext uri="{FF2B5EF4-FFF2-40B4-BE49-F238E27FC236}">
                <a16:creationId xmlns:a16="http://schemas.microsoft.com/office/drawing/2014/main" id="{0D48C4EB-5463-4A48-A5B6-BDF5EB40916B}"/>
              </a:ext>
            </a:extLst>
          </p:cNvPr>
          <p:cNvSpPr>
            <a:spLocks noGrp="1"/>
          </p:cNvSpPr>
          <p:nvPr>
            <p:ph idx="1"/>
          </p:nvPr>
        </p:nvSpPr>
        <p:spPr>
          <a:xfrm>
            <a:off x="22333" y="1164937"/>
            <a:ext cx="4963884" cy="3136790"/>
          </a:xfrm>
        </p:spPr>
        <p:txBody>
          <a:bodyPr vert="horz" lIns="68580" tIns="34290" rIns="68580" bIns="34290" rtlCol="0" anchor="t">
            <a:normAutofit/>
          </a:bodyPr>
          <a:lstStyle/>
          <a:p>
            <a:pPr marL="685800" lvl="2" indent="-257175">
              <a:lnSpc>
                <a:spcPct val="100000"/>
              </a:lnSpc>
              <a:tabLst>
                <a:tab pos="642938" algn="l"/>
              </a:tabLst>
            </a:pPr>
            <a:r>
              <a:rPr lang="en-US" sz="1425" dirty="0">
                <a:solidFill>
                  <a:schemeClr val="tx1"/>
                </a:solidFill>
              </a:rPr>
              <a:t>CO</a:t>
            </a:r>
            <a:r>
              <a:rPr lang="en-US" sz="1425" baseline="-25000" dirty="0">
                <a:solidFill>
                  <a:schemeClr val="tx1"/>
                </a:solidFill>
              </a:rPr>
              <a:t>2</a:t>
            </a:r>
            <a:r>
              <a:rPr lang="en-US" sz="1425" dirty="0">
                <a:solidFill>
                  <a:schemeClr val="tx1"/>
                </a:solidFill>
              </a:rPr>
              <a:t> neutral</a:t>
            </a:r>
          </a:p>
          <a:p>
            <a:pPr marL="685800" lvl="2" indent="-257175">
              <a:lnSpc>
                <a:spcPct val="100000"/>
              </a:lnSpc>
              <a:tabLst>
                <a:tab pos="642938" algn="l"/>
              </a:tabLst>
            </a:pPr>
            <a:r>
              <a:rPr lang="en-US" sz="1425" dirty="0">
                <a:solidFill>
                  <a:schemeClr val="tx1"/>
                </a:solidFill>
              </a:rPr>
              <a:t>Most of </a:t>
            </a:r>
            <a:r>
              <a:rPr lang="en-US" sz="1425" dirty="0" err="1">
                <a:solidFill>
                  <a:schemeClr val="tx1"/>
                </a:solidFill>
              </a:rPr>
              <a:t>Leitz</a:t>
            </a:r>
            <a:r>
              <a:rPr lang="en-US" sz="1425" dirty="0">
                <a:solidFill>
                  <a:schemeClr val="tx1"/>
                </a:solidFill>
              </a:rPr>
              <a:t> Recycle products are made in Europe to decrease the CO</a:t>
            </a:r>
            <a:r>
              <a:rPr lang="en-US" sz="1425" baseline="-25000" dirty="0">
                <a:solidFill>
                  <a:schemeClr val="tx1"/>
                </a:solidFill>
              </a:rPr>
              <a:t>2</a:t>
            </a:r>
            <a:r>
              <a:rPr lang="en-US" sz="1425" dirty="0">
                <a:solidFill>
                  <a:schemeClr val="tx1"/>
                </a:solidFill>
              </a:rPr>
              <a:t> emissions from the transportation</a:t>
            </a:r>
            <a:endParaRPr lang="en-US" sz="1425" dirty="0">
              <a:solidFill>
                <a:schemeClr val="tx1"/>
              </a:solidFill>
              <a:cs typeface="Calibri"/>
            </a:endParaRPr>
          </a:p>
          <a:p>
            <a:pPr marL="685800" lvl="2" indent="-257175">
              <a:lnSpc>
                <a:spcPct val="100000"/>
              </a:lnSpc>
              <a:tabLst>
                <a:tab pos="642938" algn="l"/>
              </a:tabLst>
            </a:pPr>
            <a:r>
              <a:rPr lang="en-US" sz="1425" dirty="0">
                <a:solidFill>
                  <a:schemeClr val="tx1"/>
                </a:solidFill>
                <a:ea typeface="+mn-lt"/>
                <a:cs typeface="+mn-lt"/>
              </a:rPr>
              <a:t>Packaging 100% recyclable and made</a:t>
            </a:r>
            <a:r>
              <a:rPr lang="en-US" sz="1425" dirty="0">
                <a:solidFill>
                  <a:schemeClr val="tx1"/>
                </a:solidFill>
              </a:rPr>
              <a:t> using highly or fully recycled materials</a:t>
            </a:r>
            <a:endParaRPr lang="en-US" sz="1425" dirty="0">
              <a:solidFill>
                <a:schemeClr val="tx1"/>
              </a:solidFill>
              <a:cs typeface="Calibri"/>
            </a:endParaRPr>
          </a:p>
          <a:p>
            <a:pPr marL="685800" lvl="2" indent="-257175">
              <a:lnSpc>
                <a:spcPct val="100000"/>
              </a:lnSpc>
              <a:tabLst>
                <a:tab pos="642938" algn="l"/>
              </a:tabLst>
            </a:pPr>
            <a:r>
              <a:rPr lang="en-US" sz="1425" dirty="0">
                <a:solidFill>
                  <a:schemeClr val="tx1"/>
                </a:solidFill>
              </a:rPr>
              <a:t>Designed for easy separation of materials to aid recycling at end of life</a:t>
            </a:r>
            <a:endParaRPr lang="en-US" sz="1425" dirty="0">
              <a:solidFill>
                <a:schemeClr val="tx1"/>
              </a:solidFill>
              <a:cs typeface="Calibri"/>
            </a:endParaRPr>
          </a:p>
          <a:p>
            <a:pPr marL="685800" lvl="2" indent="-257175">
              <a:lnSpc>
                <a:spcPct val="100000"/>
              </a:lnSpc>
              <a:tabLst>
                <a:tab pos="642938" algn="l"/>
              </a:tabLst>
            </a:pPr>
            <a:r>
              <a:rPr lang="en-US" sz="1425" dirty="0">
                <a:solidFill>
                  <a:schemeClr val="tx1"/>
                </a:solidFill>
              </a:rPr>
              <a:t>The product and packaging material type is clearly identified in order to help customers to segregate properly and make recycling possible </a:t>
            </a:r>
            <a:endParaRPr lang="en-US" sz="1425" dirty="0">
              <a:solidFill>
                <a:schemeClr val="tx1"/>
              </a:solidFill>
              <a:cs typeface="Calibri"/>
            </a:endParaRPr>
          </a:p>
          <a:p>
            <a:pPr marL="685800" lvl="2" indent="-257175">
              <a:lnSpc>
                <a:spcPct val="100000"/>
              </a:lnSpc>
              <a:tabLst>
                <a:tab pos="642938" algn="l"/>
              </a:tabLst>
            </a:pPr>
            <a:endParaRPr lang="en-US" sz="1425" dirty="0">
              <a:solidFill>
                <a:schemeClr val="tx1"/>
              </a:solidFill>
            </a:endParaRPr>
          </a:p>
        </p:txBody>
      </p:sp>
      <p:pic>
        <p:nvPicPr>
          <p:cNvPr id="16" name="Picture 15">
            <a:extLst>
              <a:ext uri="{FF2B5EF4-FFF2-40B4-BE49-F238E27FC236}">
                <a16:creationId xmlns:a16="http://schemas.microsoft.com/office/drawing/2014/main" id="{123A265E-75D1-4976-A576-1BB9C668AD8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27466" y="3842867"/>
            <a:ext cx="789399" cy="716807"/>
          </a:xfrm>
          <a:prstGeom prst="rect">
            <a:avLst/>
          </a:prstGeom>
        </p:spPr>
      </p:pic>
      <p:pic>
        <p:nvPicPr>
          <p:cNvPr id="19" name="Picture 18" descr="Icon&#10;&#10;Description automatically generated with medium confidence">
            <a:extLst>
              <a:ext uri="{FF2B5EF4-FFF2-40B4-BE49-F238E27FC236}">
                <a16:creationId xmlns:a16="http://schemas.microsoft.com/office/drawing/2014/main" id="{04F96B4A-DAAE-46C2-B70C-98D6C345F7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8617" y="3860457"/>
            <a:ext cx="656132" cy="656132"/>
          </a:xfrm>
          <a:prstGeom prst="rect">
            <a:avLst/>
          </a:prstGeom>
        </p:spPr>
      </p:pic>
      <p:pic>
        <p:nvPicPr>
          <p:cNvPr id="20" name="Picture 19" descr="A picture containing text, plate&#10;&#10;Description automatically generated">
            <a:extLst>
              <a:ext uri="{FF2B5EF4-FFF2-40B4-BE49-F238E27FC236}">
                <a16:creationId xmlns:a16="http://schemas.microsoft.com/office/drawing/2014/main" id="{EC4F2026-5B05-46ED-9C16-74E0D49144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1750" y="3842867"/>
            <a:ext cx="673722" cy="673722"/>
          </a:xfrm>
          <a:prstGeom prst="rect">
            <a:avLst/>
          </a:prstGeom>
        </p:spPr>
      </p:pic>
      <p:pic>
        <p:nvPicPr>
          <p:cNvPr id="21" name="Picture 20" descr="Icon&#10;&#10;Description automatically generated">
            <a:extLst>
              <a:ext uri="{FF2B5EF4-FFF2-40B4-BE49-F238E27FC236}">
                <a16:creationId xmlns:a16="http://schemas.microsoft.com/office/drawing/2014/main" id="{59F74412-0595-4A32-BE9C-668E9E1F28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9508" y="3860457"/>
            <a:ext cx="656132" cy="656132"/>
          </a:xfrm>
          <a:prstGeom prst="rect">
            <a:avLst/>
          </a:prstGeom>
        </p:spPr>
      </p:pic>
      <p:pic>
        <p:nvPicPr>
          <p:cNvPr id="11" name="Picture 10">
            <a:extLst>
              <a:ext uri="{FF2B5EF4-FFF2-40B4-BE49-F238E27FC236}">
                <a16:creationId xmlns:a16="http://schemas.microsoft.com/office/drawing/2014/main" id="{D7C36477-38F3-49E4-9D50-25489DE97EF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224903" y="579316"/>
            <a:ext cx="3635546" cy="3376280"/>
          </a:xfrm>
          <a:prstGeom prst="rect">
            <a:avLst/>
          </a:prstGeom>
        </p:spPr>
      </p:pic>
    </p:spTree>
    <p:extLst>
      <p:ext uri="{BB962C8B-B14F-4D97-AF65-F5344CB8AC3E}">
        <p14:creationId xmlns:p14="http://schemas.microsoft.com/office/powerpoint/2010/main" val="2155589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265A8-E28C-4B18-98D5-2D3609BF97C9}"/>
              </a:ext>
            </a:extLst>
          </p:cNvPr>
          <p:cNvSpPr>
            <a:spLocks noGrp="1"/>
          </p:cNvSpPr>
          <p:nvPr>
            <p:ph type="title"/>
          </p:nvPr>
        </p:nvSpPr>
        <p:spPr/>
        <p:txBody>
          <a:bodyPr/>
          <a:lstStyle/>
          <a:p>
            <a:endParaRPr lang="en-US"/>
          </a:p>
        </p:txBody>
      </p:sp>
      <p:pic>
        <p:nvPicPr>
          <p:cNvPr id="5" name="Content Placeholder 4" descr="A picture containing floor, indoor, plant, cluttered&#10;&#10;Description automatically generated">
            <a:extLst>
              <a:ext uri="{FF2B5EF4-FFF2-40B4-BE49-F238E27FC236}">
                <a16:creationId xmlns:a16="http://schemas.microsoft.com/office/drawing/2014/main" id="{D48BF762-4845-4187-9704-1A0E4FA28469}"/>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0" y="0"/>
            <a:ext cx="9145075" cy="5143500"/>
          </a:xfrm>
        </p:spPr>
      </p:pic>
      <p:sp>
        <p:nvSpPr>
          <p:cNvPr id="8" name="Title 1">
            <a:extLst>
              <a:ext uri="{FF2B5EF4-FFF2-40B4-BE49-F238E27FC236}">
                <a16:creationId xmlns:a16="http://schemas.microsoft.com/office/drawing/2014/main" id="{F5172186-5D3D-48C1-AAAD-7D16CD1C5994}"/>
              </a:ext>
            </a:extLst>
          </p:cNvPr>
          <p:cNvSpPr txBox="1">
            <a:spLocks/>
          </p:cNvSpPr>
          <p:nvPr/>
        </p:nvSpPr>
        <p:spPr>
          <a:xfrm>
            <a:off x="18887" y="3788336"/>
            <a:ext cx="8657569" cy="1028700"/>
          </a:xfrm>
          <a:prstGeom prst="rect">
            <a:avLst/>
          </a:prstGeom>
          <a:solidFill>
            <a:schemeClr val="bg1">
              <a:alpha val="36000"/>
            </a:schemeClr>
          </a:solidFill>
        </p:spPr>
        <p:txBody>
          <a:bodyPr vert="horz" lIns="68580" tIns="34290" rIns="68580" bIns="34290" rtlCol="0" anchor="ctr">
            <a:noAutofit/>
          </a:bodyPr>
          <a:lstStyle>
            <a:lvl1pPr algn="l" defTabSz="1219170" rtl="0" eaLnBrk="1" latinLnBrk="0" hangingPunct="1">
              <a:lnSpc>
                <a:spcPct val="90000"/>
              </a:lnSpc>
              <a:spcBef>
                <a:spcPct val="0"/>
              </a:spcBef>
              <a:buNone/>
              <a:defRPr sz="3733" b="1" i="0" kern="1200" cap="all" baseline="0">
                <a:solidFill>
                  <a:schemeClr val="tx1"/>
                </a:solidFill>
                <a:latin typeface="+mj-lt"/>
                <a:ea typeface="+mj-ea"/>
                <a:cs typeface="+mj-cs"/>
              </a:defRPr>
            </a:lvl1pPr>
          </a:lstStyle>
          <a:p>
            <a:pPr marL="0" marR="0" lvl="0" indent="0" algn="l" defTabSz="914378" rtl="0" eaLnBrk="1" fontAlgn="auto" latinLnBrk="0" hangingPunct="1">
              <a:lnSpc>
                <a:spcPct val="90000"/>
              </a:lnSpc>
              <a:spcBef>
                <a:spcPct val="0"/>
              </a:spcBef>
              <a:spcAft>
                <a:spcPts val="0"/>
              </a:spcAft>
              <a:buClrTx/>
              <a:buSzTx/>
              <a:buFontTx/>
              <a:buNone/>
              <a:tabLst/>
              <a:defRPr/>
            </a:pPr>
            <a:r>
              <a:rPr kumimoji="0" lang="en-US" sz="2100" b="1" i="0" u="none" strike="noStrike" kern="1200" cap="all" spc="0" normalizeH="0" baseline="0" noProof="0" dirty="0" err="1">
                <a:ln>
                  <a:noFill/>
                </a:ln>
                <a:solidFill>
                  <a:prstClr val="black"/>
                </a:solidFill>
                <a:effectLst/>
                <a:uLnTx/>
                <a:uFillTx/>
                <a:latin typeface="Calibri" panose="020F0502020204030204"/>
                <a:ea typeface="+mj-ea"/>
                <a:cs typeface="+mj-cs"/>
              </a:rPr>
              <a:t>Leitz</a:t>
            </a:r>
            <a:r>
              <a:rPr kumimoji="0" lang="en-US" sz="2100" b="1" i="0" u="none" strike="noStrike" kern="1200" cap="all" spc="0" normalizeH="0" baseline="0" noProof="0" dirty="0">
                <a:ln>
                  <a:noFill/>
                </a:ln>
                <a:solidFill>
                  <a:prstClr val="black"/>
                </a:solidFill>
                <a:effectLst/>
                <a:uLnTx/>
                <a:uFillTx/>
                <a:latin typeface="Calibri" panose="020F0502020204030204"/>
                <a:ea typeface="+mj-ea"/>
                <a:cs typeface="+mj-cs"/>
              </a:rPr>
              <a:t> recycle </a:t>
            </a:r>
            <a:r>
              <a:rPr kumimoji="0" lang="en-US" sz="2100" b="1" i="0" u="none" strike="noStrike" kern="1200" cap="all" spc="0" normalizeH="0" baseline="0" noProof="0" dirty="0" err="1">
                <a:ln>
                  <a:noFill/>
                </a:ln>
                <a:solidFill>
                  <a:prstClr val="black"/>
                </a:solidFill>
                <a:effectLst/>
                <a:uLnTx/>
                <a:uFillTx/>
                <a:latin typeface="Calibri" panose="020F0502020204030204"/>
                <a:ea typeface="+mj-ea"/>
                <a:cs typeface="+mj-cs"/>
              </a:rPr>
              <a:t>Colours</a:t>
            </a:r>
            <a:r>
              <a:rPr kumimoji="0" lang="en-US" sz="2100" b="1" i="0" u="none" strike="noStrike" kern="1200" cap="all" spc="0" normalizeH="0" baseline="0" noProof="0" dirty="0">
                <a:ln>
                  <a:noFill/>
                </a:ln>
                <a:solidFill>
                  <a:prstClr val="black"/>
                </a:solidFill>
                <a:effectLst/>
                <a:uLnTx/>
                <a:uFillTx/>
                <a:latin typeface="Calibri" panose="020F0502020204030204"/>
                <a:ea typeface="+mj-ea"/>
                <a:cs typeface="+mj-cs"/>
              </a:rPr>
              <a:t> </a:t>
            </a:r>
          </a:p>
          <a:p>
            <a:pPr marL="0" marR="0" lvl="0" indent="0" algn="l" defTabSz="914378" rtl="0" eaLnBrk="1" fontAlgn="auto" latinLnBrk="0" hangingPunct="1">
              <a:lnSpc>
                <a:spcPct val="90000"/>
              </a:lnSpc>
              <a:spcBef>
                <a:spcPct val="0"/>
              </a:spcBef>
              <a:spcAft>
                <a:spcPts val="0"/>
              </a:spcAft>
              <a:buClrTx/>
              <a:buSzTx/>
              <a:buFontTx/>
              <a:buNone/>
              <a:tabLst/>
              <a:defRPr/>
            </a:pPr>
            <a:r>
              <a:rPr kumimoji="0" lang="en-US" sz="2100" b="0" i="0" u="none" strike="noStrike" kern="1200" cap="none" spc="0" normalizeH="0" baseline="0" noProof="0" dirty="0">
                <a:ln>
                  <a:noFill/>
                </a:ln>
                <a:solidFill>
                  <a:prstClr val="black"/>
                </a:solidFill>
                <a:effectLst/>
                <a:uLnTx/>
                <a:uFillTx/>
                <a:latin typeface="Calibri" panose="020F0502020204030204"/>
                <a:ea typeface="+mj-ea"/>
                <a:cs typeface="+mj-cs"/>
              </a:rPr>
              <a:t>Following the success of </a:t>
            </a:r>
            <a:r>
              <a:rPr kumimoji="0" lang="en-US" sz="2100" b="0" i="0" u="none" strike="noStrike" kern="1200" cap="none" spc="0" normalizeH="0" baseline="0" noProof="0" dirty="0" err="1">
                <a:ln>
                  <a:noFill/>
                </a:ln>
                <a:solidFill>
                  <a:prstClr val="black"/>
                </a:solidFill>
                <a:effectLst/>
                <a:uLnTx/>
                <a:uFillTx/>
                <a:latin typeface="Calibri" panose="020F0502020204030204"/>
                <a:ea typeface="+mj-ea"/>
                <a:cs typeface="+mj-cs"/>
              </a:rPr>
              <a:t>Leitz</a:t>
            </a:r>
            <a:r>
              <a:rPr kumimoji="0" lang="en-US" sz="2100" b="0" i="0" u="none" strike="noStrike" kern="1200" cap="none" spc="0" normalizeH="0" baseline="0" noProof="0" dirty="0">
                <a:ln>
                  <a:noFill/>
                </a:ln>
                <a:solidFill>
                  <a:prstClr val="black"/>
                </a:solidFill>
                <a:effectLst/>
                <a:uLnTx/>
                <a:uFillTx/>
                <a:latin typeface="Calibri" panose="020F0502020204030204"/>
                <a:ea typeface="+mj-ea"/>
                <a:cs typeface="+mj-cs"/>
              </a:rPr>
              <a:t> Recycle range, they are extending the </a:t>
            </a:r>
            <a:r>
              <a:rPr kumimoji="0" lang="en-US" sz="2100" b="0" i="0" u="none" strike="noStrike" kern="1200" cap="none" spc="0" normalizeH="0" baseline="0" noProof="0">
                <a:ln>
                  <a:noFill/>
                </a:ln>
                <a:solidFill>
                  <a:prstClr val="black"/>
                </a:solidFill>
                <a:effectLst/>
                <a:uLnTx/>
                <a:uFillTx/>
                <a:latin typeface="Calibri" panose="020F0502020204030204"/>
                <a:ea typeface="+mj-ea"/>
                <a:cs typeface="+mj-cs"/>
              </a:rPr>
              <a:t>assortment of </a:t>
            </a:r>
            <a:r>
              <a:rPr kumimoji="0" lang="en-US" sz="2100" b="0" i="0" u="none" strike="noStrike" kern="1200" cap="none" spc="0" normalizeH="0" baseline="0" noProof="0" dirty="0">
                <a:ln>
                  <a:noFill/>
                </a:ln>
                <a:solidFill>
                  <a:prstClr val="black"/>
                </a:solidFill>
                <a:effectLst/>
                <a:uLnTx/>
                <a:uFillTx/>
                <a:latin typeface="Calibri" panose="020F0502020204030204"/>
                <a:ea typeface="+mj-ea"/>
                <a:cs typeface="+mj-cs"/>
              </a:rPr>
              <a:t>products in fresh, classic </a:t>
            </a:r>
            <a:r>
              <a:rPr kumimoji="0" lang="en-US" sz="2100" b="0" i="0" u="none" strike="noStrike" kern="1200" cap="none" spc="0" normalizeH="0" baseline="0" noProof="0" dirty="0" err="1">
                <a:ln>
                  <a:noFill/>
                </a:ln>
                <a:solidFill>
                  <a:prstClr val="black"/>
                </a:solidFill>
                <a:effectLst/>
                <a:uLnTx/>
                <a:uFillTx/>
                <a:latin typeface="Calibri" panose="020F0502020204030204"/>
                <a:ea typeface="+mj-ea"/>
                <a:cs typeface="+mj-cs"/>
              </a:rPr>
              <a:t>colours</a:t>
            </a:r>
            <a:r>
              <a:rPr kumimoji="0" lang="en-US" sz="2100" b="0" i="0" u="none" strike="noStrike" kern="1200" cap="none" spc="0" normalizeH="0" baseline="0" noProof="0" dirty="0">
                <a:ln>
                  <a:noFill/>
                </a:ln>
                <a:solidFill>
                  <a:prstClr val="black"/>
                </a:solidFill>
                <a:effectLst/>
                <a:uLnTx/>
                <a:uFillTx/>
                <a:latin typeface="Calibri" panose="020F0502020204030204"/>
                <a:ea typeface="+mj-ea"/>
                <a:cs typeface="+mj-cs"/>
              </a:rPr>
              <a:t> and a few novelties.</a:t>
            </a:r>
            <a:r>
              <a:rPr kumimoji="0" lang="en-US" sz="1950" b="0" i="0" u="none" strike="noStrike" kern="1200" cap="none" spc="0" normalizeH="0" baseline="0" noProof="0" dirty="0">
                <a:ln>
                  <a:noFill/>
                </a:ln>
                <a:solidFill>
                  <a:prstClr val="black"/>
                </a:solidFill>
                <a:effectLst/>
                <a:uLnTx/>
                <a:uFillTx/>
                <a:latin typeface="Calibri" panose="020F0502020204030204"/>
                <a:ea typeface="+mj-ea"/>
                <a:cs typeface="+mj-cs"/>
              </a:rPr>
              <a:t> </a:t>
            </a:r>
          </a:p>
        </p:txBody>
      </p:sp>
    </p:spTree>
    <p:extLst>
      <p:ext uri="{BB962C8B-B14F-4D97-AF65-F5344CB8AC3E}">
        <p14:creationId xmlns:p14="http://schemas.microsoft.com/office/powerpoint/2010/main" val="99851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BEFD38C2-F58F-429A-A60B-1FACF25B85FC}"/>
              </a:ext>
            </a:extLst>
          </p:cNvPr>
          <p:cNvSpPr txBox="1">
            <a:spLocks/>
          </p:cNvSpPr>
          <p:nvPr/>
        </p:nvSpPr>
        <p:spPr>
          <a:xfrm>
            <a:off x="467544" y="202631"/>
            <a:ext cx="8208912" cy="496912"/>
          </a:xfrm>
          <a:prstGeom prst="rect">
            <a:avLst/>
          </a:prstGeom>
        </p:spPr>
        <p:txBody>
          <a:bodyPr vert="horz" lIns="68580" tIns="34290" rIns="68580" bIns="34290" rtlCol="0" anchor="ctr">
            <a:normAutofit/>
          </a:bodyPr>
          <a:lstStyle>
            <a:lvl1pPr algn="l" defTabSz="1219170" rtl="0" eaLnBrk="1" latinLnBrk="0" hangingPunct="1">
              <a:lnSpc>
                <a:spcPct val="90000"/>
              </a:lnSpc>
              <a:spcBef>
                <a:spcPct val="0"/>
              </a:spcBef>
              <a:buNone/>
              <a:defRPr sz="3733" b="1" kern="1200">
                <a:solidFill>
                  <a:schemeClr val="tx1"/>
                </a:solidFill>
                <a:latin typeface="+mj-lt"/>
                <a:ea typeface="+mj-ea"/>
                <a:cs typeface="+mj-cs"/>
              </a:defRPr>
            </a:lvl1pPr>
          </a:lstStyle>
          <a:p>
            <a:pPr defTabSz="914378"/>
            <a:r>
              <a:rPr lang="en-GB" sz="2800" dirty="0">
                <a:solidFill>
                  <a:prstClr val="black"/>
                </a:solidFill>
                <a:latin typeface="Calibri" panose="020F0502020204030204"/>
              </a:rPr>
              <a:t>The Range – </a:t>
            </a:r>
            <a:r>
              <a:rPr lang="en-GB" sz="2800" dirty="0" err="1">
                <a:solidFill>
                  <a:prstClr val="black"/>
                </a:solidFill>
                <a:latin typeface="Calibri" panose="020F0502020204030204"/>
              </a:rPr>
              <a:t>Leitz</a:t>
            </a:r>
            <a:r>
              <a:rPr lang="en-GB" sz="2800" dirty="0">
                <a:solidFill>
                  <a:prstClr val="black"/>
                </a:solidFill>
                <a:latin typeface="Calibri" panose="020F0502020204030204"/>
              </a:rPr>
              <a:t> Recycle Colour</a:t>
            </a:r>
          </a:p>
        </p:txBody>
      </p:sp>
      <p:sp>
        <p:nvSpPr>
          <p:cNvPr id="17" name="Content Placeholder 2">
            <a:extLst>
              <a:ext uri="{FF2B5EF4-FFF2-40B4-BE49-F238E27FC236}">
                <a16:creationId xmlns:a16="http://schemas.microsoft.com/office/drawing/2014/main" id="{E4BA081C-79E5-51FA-2AC3-D8F36024E0A0}"/>
              </a:ext>
            </a:extLst>
          </p:cNvPr>
          <p:cNvSpPr txBox="1">
            <a:spLocks/>
          </p:cNvSpPr>
          <p:nvPr/>
        </p:nvSpPr>
        <p:spPr>
          <a:xfrm>
            <a:off x="515500" y="989474"/>
            <a:ext cx="4464253" cy="3649000"/>
          </a:xfrm>
          <a:prstGeom prst="rect">
            <a:avLst/>
          </a:prstGeom>
        </p:spPr>
        <p:txBody>
          <a:bodyPr>
            <a:normAutofit/>
          </a:bodyPr>
          <a:lstStyle>
            <a:lvl1pPr marL="379191" indent="-379191" algn="l" defTabSz="1219170" rtl="0" eaLnBrk="1" latinLnBrk="0" hangingPunct="1">
              <a:lnSpc>
                <a:spcPct val="100000"/>
              </a:lnSpc>
              <a:spcBef>
                <a:spcPts val="0"/>
              </a:spcBef>
              <a:buClr>
                <a:srgbClr val="007E36"/>
              </a:buClr>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lvl="1" indent="0" defTabSz="914378">
              <a:spcBef>
                <a:spcPts val="500"/>
              </a:spcBef>
              <a:buNone/>
            </a:pPr>
            <a:r>
              <a:rPr lang="en-US" sz="1350" dirty="0">
                <a:solidFill>
                  <a:prstClr val="black"/>
                </a:solidFill>
                <a:latin typeface="Calibri" panose="020F0502020204030204"/>
              </a:rPr>
              <a:t>The new </a:t>
            </a:r>
            <a:r>
              <a:rPr lang="en-US" sz="1350" dirty="0" err="1">
                <a:solidFill>
                  <a:prstClr val="black"/>
                </a:solidFill>
                <a:latin typeface="Calibri" panose="020F0502020204030204"/>
              </a:rPr>
              <a:t>Leitz</a:t>
            </a:r>
            <a:r>
              <a:rPr lang="en-US" sz="1350" dirty="0">
                <a:solidFill>
                  <a:prstClr val="black"/>
                </a:solidFill>
                <a:latin typeface="Calibri" panose="020F0502020204030204"/>
              </a:rPr>
              <a:t> Recycle </a:t>
            </a:r>
            <a:r>
              <a:rPr lang="en-US" sz="1350" dirty="0" err="1">
                <a:solidFill>
                  <a:prstClr val="black"/>
                </a:solidFill>
                <a:latin typeface="Calibri" panose="020F0502020204030204"/>
              </a:rPr>
              <a:t>Colour</a:t>
            </a:r>
            <a:r>
              <a:rPr lang="en-US" sz="1350" dirty="0">
                <a:solidFill>
                  <a:prstClr val="black"/>
                </a:solidFill>
                <a:latin typeface="Calibri" panose="020F0502020204030204"/>
              </a:rPr>
              <a:t> range can improve both the global environment – and your own. Every product in the range is climate neutral, 100% recyclable and made from a high percentage of recycled materials. Built with </a:t>
            </a:r>
            <a:r>
              <a:rPr lang="en-US" sz="1350" dirty="0" err="1">
                <a:solidFill>
                  <a:prstClr val="black"/>
                </a:solidFill>
                <a:latin typeface="Calibri" panose="020F0502020204030204"/>
              </a:rPr>
              <a:t>Leitz</a:t>
            </a:r>
            <a:r>
              <a:rPr lang="en-US" sz="1350" dirty="0">
                <a:solidFill>
                  <a:prstClr val="black"/>
                </a:solidFill>
                <a:latin typeface="Calibri" panose="020F0502020204030204"/>
              </a:rPr>
              <a:t> premium quality and design excellence, the Recycle range truly reflects your choice for the environment.</a:t>
            </a:r>
          </a:p>
          <a:p>
            <a:pPr marL="172641" lvl="1" indent="-172641" defTabSz="914378">
              <a:spcBef>
                <a:spcPts val="500"/>
              </a:spcBef>
            </a:pPr>
            <a:endParaRPr lang="en-US" sz="1350" dirty="0">
              <a:solidFill>
                <a:prstClr val="black"/>
              </a:solidFill>
              <a:latin typeface="Calibri" panose="020F0502020204030204"/>
            </a:endParaRPr>
          </a:p>
          <a:p>
            <a:pPr marL="172641" lvl="1" indent="-172641" defTabSz="914378">
              <a:spcBef>
                <a:spcPts val="500"/>
              </a:spcBef>
            </a:pPr>
            <a:r>
              <a:rPr lang="en-US" sz="1350" dirty="0">
                <a:solidFill>
                  <a:prstClr val="black"/>
                </a:solidFill>
                <a:latin typeface="Calibri" panose="020F0502020204030204"/>
              </a:rPr>
              <a:t>Card Files</a:t>
            </a:r>
          </a:p>
          <a:p>
            <a:pPr marL="172641" lvl="1" indent="-172641" defTabSz="914378">
              <a:spcBef>
                <a:spcPts val="500"/>
              </a:spcBef>
            </a:pPr>
            <a:r>
              <a:rPr lang="en-US" sz="1350" dirty="0">
                <a:solidFill>
                  <a:prstClr val="black"/>
                </a:solidFill>
                <a:latin typeface="Calibri" panose="020F0502020204030204"/>
              </a:rPr>
              <a:t>Concertina Files</a:t>
            </a:r>
          </a:p>
          <a:p>
            <a:pPr marL="172641" lvl="1" indent="-172641" defTabSz="914378">
              <a:spcBef>
                <a:spcPts val="500"/>
              </a:spcBef>
            </a:pPr>
            <a:r>
              <a:rPr lang="en-US" sz="1350" dirty="0">
                <a:solidFill>
                  <a:prstClr val="black"/>
                </a:solidFill>
                <a:latin typeface="Calibri" panose="020F0502020204030204"/>
              </a:rPr>
              <a:t>Display Books</a:t>
            </a:r>
          </a:p>
          <a:p>
            <a:pPr marL="172641" lvl="1" indent="-172641" defTabSz="914378">
              <a:spcBef>
                <a:spcPts val="500"/>
              </a:spcBef>
            </a:pPr>
            <a:r>
              <a:rPr lang="en-US" sz="1350" dirty="0">
                <a:solidFill>
                  <a:prstClr val="black"/>
                </a:solidFill>
                <a:latin typeface="Calibri" panose="020F0502020204030204"/>
              </a:rPr>
              <a:t>Document Wallets</a:t>
            </a:r>
          </a:p>
          <a:p>
            <a:pPr marL="172641" lvl="1" indent="-172641" defTabSz="914378">
              <a:spcBef>
                <a:spcPts val="500"/>
              </a:spcBef>
            </a:pPr>
            <a:r>
              <a:rPr lang="en-US" sz="1350" dirty="0">
                <a:solidFill>
                  <a:prstClr val="black"/>
                </a:solidFill>
                <a:latin typeface="Calibri" panose="020F0502020204030204"/>
              </a:rPr>
              <a:t>Lever Arch Files</a:t>
            </a:r>
          </a:p>
          <a:p>
            <a:pPr marL="0" lvl="1" indent="0" defTabSz="914378">
              <a:spcBef>
                <a:spcPts val="500"/>
              </a:spcBef>
              <a:buNone/>
            </a:pPr>
            <a:r>
              <a:rPr lang="en-US" sz="1350" dirty="0">
                <a:solidFill>
                  <a:prstClr val="black"/>
                </a:solidFill>
                <a:latin typeface="Calibri" panose="020F0502020204030204"/>
              </a:rPr>
              <a:t>		All stocked by Exertis Supplies</a:t>
            </a:r>
          </a:p>
        </p:txBody>
      </p:sp>
      <p:pic>
        <p:nvPicPr>
          <p:cNvPr id="5" name="Content Placeholder 4" descr="A picture containing floor, indoor, plant, cluttered&#10;&#10;Description automatically generated">
            <a:extLst>
              <a:ext uri="{FF2B5EF4-FFF2-40B4-BE49-F238E27FC236}">
                <a16:creationId xmlns:a16="http://schemas.microsoft.com/office/drawing/2014/main" id="{7B6BE23E-DF72-D945-9F76-33DD1C1B4CC4}"/>
              </a:ext>
            </a:extLst>
          </p:cNvPr>
          <p:cNvPicPr>
            <a:picLocks noChangeAspect="1"/>
          </p:cNvPicPr>
          <p:nvPr/>
        </p:nvPicPr>
        <p:blipFill rotWithShape="1">
          <a:blip r:embed="rId2">
            <a:extLst>
              <a:ext uri="{28A0092B-C50C-407E-A947-70E740481C1C}">
                <a14:useLocalDpi xmlns:a14="http://schemas.microsoft.com/office/drawing/2010/main" val="0"/>
              </a:ext>
            </a:extLst>
          </a:blip>
          <a:srcRect l="8649" r="8458"/>
          <a:stretch/>
        </p:blipFill>
        <p:spPr>
          <a:xfrm>
            <a:off x="4979753" y="989474"/>
            <a:ext cx="4030935" cy="2735033"/>
          </a:xfrm>
          <a:prstGeom prst="rect">
            <a:avLst/>
          </a:prstGeom>
        </p:spPr>
      </p:pic>
    </p:spTree>
    <p:extLst>
      <p:ext uri="{BB962C8B-B14F-4D97-AF65-F5344CB8AC3E}">
        <p14:creationId xmlns:p14="http://schemas.microsoft.com/office/powerpoint/2010/main" val="2634447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ndoor, floor, wooden&#10;&#10;Description automatically generated">
            <a:extLst>
              <a:ext uri="{FF2B5EF4-FFF2-40B4-BE49-F238E27FC236}">
                <a16:creationId xmlns:a16="http://schemas.microsoft.com/office/drawing/2014/main" id="{78AD00F6-6710-4643-95D0-A3ACE9B77A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5075" cy="5143500"/>
          </a:xfrm>
          <a:prstGeom prst="rect">
            <a:avLst/>
          </a:prstGeom>
        </p:spPr>
      </p:pic>
      <p:sp>
        <p:nvSpPr>
          <p:cNvPr id="2" name="Title 1">
            <a:extLst>
              <a:ext uri="{FF2B5EF4-FFF2-40B4-BE49-F238E27FC236}">
                <a16:creationId xmlns:a16="http://schemas.microsoft.com/office/drawing/2014/main" id="{731215AC-B0AC-419A-9251-60BB3663DDF3}"/>
              </a:ext>
            </a:extLst>
          </p:cNvPr>
          <p:cNvSpPr>
            <a:spLocks noGrp="1"/>
          </p:cNvSpPr>
          <p:nvPr>
            <p:ph type="title"/>
          </p:nvPr>
        </p:nvSpPr>
        <p:spPr>
          <a:xfrm>
            <a:off x="0" y="3812686"/>
            <a:ext cx="9144000" cy="1037405"/>
          </a:xfrm>
          <a:solidFill>
            <a:schemeClr val="bg1">
              <a:alpha val="36000"/>
            </a:schemeClr>
          </a:solidFill>
        </p:spPr>
        <p:txBody>
          <a:bodyPr>
            <a:noAutofit/>
          </a:bodyPr>
          <a:lstStyle/>
          <a:p>
            <a:r>
              <a:rPr lang="en-US" sz="2100"/>
              <a:t>Leitz recycle black</a:t>
            </a:r>
            <a:br>
              <a:rPr lang="en-US" sz="2100"/>
            </a:br>
            <a:r>
              <a:rPr lang="en-US" sz="1950" b="0" cap="none"/>
              <a:t>The product range which has stolen the hearts of the customers who care about our planet. The rapid sales growth since launch in 2019 confirms the market demand. </a:t>
            </a:r>
            <a:endParaRPr lang="en-US" sz="1950" b="0"/>
          </a:p>
        </p:txBody>
      </p:sp>
    </p:spTree>
    <p:extLst>
      <p:ext uri="{BB962C8B-B14F-4D97-AF65-F5344CB8AC3E}">
        <p14:creationId xmlns:p14="http://schemas.microsoft.com/office/powerpoint/2010/main" val="3155286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BEFD38C2-F58F-429A-A60B-1FACF25B85FC}"/>
              </a:ext>
            </a:extLst>
          </p:cNvPr>
          <p:cNvSpPr txBox="1">
            <a:spLocks/>
          </p:cNvSpPr>
          <p:nvPr/>
        </p:nvSpPr>
        <p:spPr>
          <a:xfrm>
            <a:off x="467544" y="202631"/>
            <a:ext cx="8208912" cy="496912"/>
          </a:xfrm>
          <a:prstGeom prst="rect">
            <a:avLst/>
          </a:prstGeom>
        </p:spPr>
        <p:txBody>
          <a:bodyPr vert="horz" lIns="68580" tIns="34290" rIns="68580" bIns="34290" rtlCol="0" anchor="ctr">
            <a:normAutofit/>
          </a:bodyPr>
          <a:lstStyle>
            <a:lvl1pPr algn="l" defTabSz="1219170" rtl="0" eaLnBrk="1" latinLnBrk="0" hangingPunct="1">
              <a:lnSpc>
                <a:spcPct val="90000"/>
              </a:lnSpc>
              <a:spcBef>
                <a:spcPct val="0"/>
              </a:spcBef>
              <a:buNone/>
              <a:defRPr sz="3733" b="1" kern="1200">
                <a:solidFill>
                  <a:schemeClr val="tx1"/>
                </a:solidFill>
                <a:latin typeface="+mj-lt"/>
                <a:ea typeface="+mj-ea"/>
                <a:cs typeface="+mj-cs"/>
              </a:defRPr>
            </a:lvl1pPr>
          </a:lstStyle>
          <a:p>
            <a:pPr defTabSz="914378"/>
            <a:r>
              <a:rPr lang="en-GB" sz="2800" dirty="0">
                <a:solidFill>
                  <a:prstClr val="black"/>
                </a:solidFill>
                <a:latin typeface="Calibri" panose="020F0502020204030204"/>
              </a:rPr>
              <a:t>The Range – </a:t>
            </a:r>
            <a:r>
              <a:rPr lang="en-GB" sz="2800" dirty="0" err="1">
                <a:solidFill>
                  <a:prstClr val="black"/>
                </a:solidFill>
                <a:latin typeface="Calibri" panose="020F0502020204030204"/>
              </a:rPr>
              <a:t>Leitz</a:t>
            </a:r>
            <a:r>
              <a:rPr lang="en-GB" sz="2800" dirty="0">
                <a:solidFill>
                  <a:prstClr val="black"/>
                </a:solidFill>
                <a:latin typeface="Calibri" panose="020F0502020204030204"/>
              </a:rPr>
              <a:t> Recycle Black</a:t>
            </a:r>
          </a:p>
        </p:txBody>
      </p:sp>
      <p:sp>
        <p:nvSpPr>
          <p:cNvPr id="17" name="Content Placeholder 2">
            <a:extLst>
              <a:ext uri="{FF2B5EF4-FFF2-40B4-BE49-F238E27FC236}">
                <a16:creationId xmlns:a16="http://schemas.microsoft.com/office/drawing/2014/main" id="{E4BA081C-79E5-51FA-2AC3-D8F36024E0A0}"/>
              </a:ext>
            </a:extLst>
          </p:cNvPr>
          <p:cNvSpPr txBox="1">
            <a:spLocks/>
          </p:cNvSpPr>
          <p:nvPr/>
        </p:nvSpPr>
        <p:spPr>
          <a:xfrm>
            <a:off x="515500" y="915566"/>
            <a:ext cx="4464253" cy="3649000"/>
          </a:xfrm>
          <a:prstGeom prst="rect">
            <a:avLst/>
          </a:prstGeom>
        </p:spPr>
        <p:txBody>
          <a:bodyPr>
            <a:normAutofit/>
          </a:bodyPr>
          <a:lstStyle>
            <a:lvl1pPr marL="379191" indent="-379191" algn="l" defTabSz="1219170" rtl="0" eaLnBrk="1" latinLnBrk="0" hangingPunct="1">
              <a:lnSpc>
                <a:spcPct val="100000"/>
              </a:lnSpc>
              <a:spcBef>
                <a:spcPts val="0"/>
              </a:spcBef>
              <a:buClr>
                <a:srgbClr val="007E36"/>
              </a:buClr>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172641" lvl="1" indent="-172641" defTabSz="914378">
              <a:spcBef>
                <a:spcPts val="500"/>
              </a:spcBef>
            </a:pPr>
            <a:r>
              <a:rPr lang="en-US" sz="1350" dirty="0">
                <a:solidFill>
                  <a:prstClr val="black"/>
                </a:solidFill>
                <a:latin typeface="Calibri" panose="020F0502020204030204"/>
              </a:rPr>
              <a:t>Box Files</a:t>
            </a:r>
          </a:p>
          <a:p>
            <a:pPr marL="172641" lvl="1" indent="-172641" defTabSz="914378">
              <a:spcBef>
                <a:spcPts val="500"/>
              </a:spcBef>
            </a:pPr>
            <a:r>
              <a:rPr lang="en-US" sz="1350" dirty="0">
                <a:solidFill>
                  <a:prstClr val="black"/>
                </a:solidFill>
                <a:latin typeface="Calibri" panose="020F0502020204030204"/>
              </a:rPr>
              <a:t>Card Divider Books</a:t>
            </a:r>
          </a:p>
          <a:p>
            <a:pPr marL="172641" lvl="1" indent="-172641" defTabSz="914378">
              <a:spcBef>
                <a:spcPts val="500"/>
              </a:spcBef>
            </a:pPr>
            <a:r>
              <a:rPr lang="en-US" sz="1350" dirty="0">
                <a:solidFill>
                  <a:prstClr val="black"/>
                </a:solidFill>
                <a:latin typeface="Calibri" panose="020F0502020204030204"/>
              </a:rPr>
              <a:t>Card Files</a:t>
            </a:r>
          </a:p>
          <a:p>
            <a:pPr marL="172641" lvl="1" indent="-172641" defTabSz="914378">
              <a:spcBef>
                <a:spcPts val="500"/>
              </a:spcBef>
            </a:pPr>
            <a:r>
              <a:rPr lang="en-US" sz="1350" dirty="0">
                <a:solidFill>
                  <a:prstClr val="black"/>
                </a:solidFill>
                <a:latin typeface="Calibri" panose="020F0502020204030204"/>
              </a:rPr>
              <a:t>Concertina Files</a:t>
            </a:r>
          </a:p>
          <a:p>
            <a:pPr marL="172641" lvl="1" indent="-172641" defTabSz="914378">
              <a:spcBef>
                <a:spcPts val="500"/>
              </a:spcBef>
            </a:pPr>
            <a:r>
              <a:rPr lang="en-US" sz="1350" dirty="0">
                <a:solidFill>
                  <a:prstClr val="black"/>
                </a:solidFill>
                <a:latin typeface="Calibri" panose="020F0502020204030204"/>
              </a:rPr>
              <a:t>Display Books</a:t>
            </a:r>
          </a:p>
          <a:p>
            <a:pPr marL="172641" lvl="1" indent="-172641" defTabSz="914378">
              <a:spcBef>
                <a:spcPts val="500"/>
              </a:spcBef>
            </a:pPr>
            <a:r>
              <a:rPr lang="en-US" sz="1350" dirty="0">
                <a:solidFill>
                  <a:prstClr val="black"/>
                </a:solidFill>
                <a:latin typeface="Calibri" panose="020F0502020204030204"/>
              </a:rPr>
              <a:t>Document Wallets</a:t>
            </a:r>
          </a:p>
          <a:p>
            <a:pPr marL="172641" lvl="1" indent="-172641" defTabSz="914378">
              <a:spcBef>
                <a:spcPts val="500"/>
              </a:spcBef>
            </a:pPr>
            <a:r>
              <a:rPr lang="en-US" sz="1350" dirty="0">
                <a:solidFill>
                  <a:prstClr val="black"/>
                </a:solidFill>
                <a:latin typeface="Calibri" panose="020F0502020204030204"/>
              </a:rPr>
              <a:t>Hole Punch</a:t>
            </a:r>
          </a:p>
          <a:p>
            <a:pPr marL="172641" lvl="1" indent="-172641" defTabSz="914378">
              <a:spcBef>
                <a:spcPts val="500"/>
              </a:spcBef>
            </a:pPr>
            <a:r>
              <a:rPr lang="en-US" sz="1350" dirty="0">
                <a:solidFill>
                  <a:prstClr val="black"/>
                </a:solidFill>
                <a:latin typeface="Calibri" panose="020F0502020204030204"/>
              </a:rPr>
              <a:t>Letter Tray</a:t>
            </a:r>
          </a:p>
          <a:p>
            <a:pPr marL="172641" lvl="1" indent="-172641" defTabSz="914378">
              <a:spcBef>
                <a:spcPts val="500"/>
              </a:spcBef>
            </a:pPr>
            <a:r>
              <a:rPr lang="en-US" sz="1350" dirty="0">
                <a:solidFill>
                  <a:prstClr val="black"/>
                </a:solidFill>
                <a:latin typeface="Calibri" panose="020F0502020204030204"/>
              </a:rPr>
              <a:t>Magazine File</a:t>
            </a:r>
          </a:p>
          <a:p>
            <a:pPr marL="172641" lvl="1" indent="-172641" defTabSz="914378">
              <a:spcBef>
                <a:spcPts val="500"/>
              </a:spcBef>
            </a:pPr>
            <a:r>
              <a:rPr lang="en-US" sz="1350" dirty="0">
                <a:solidFill>
                  <a:prstClr val="black"/>
                </a:solidFill>
                <a:latin typeface="Calibri" panose="020F0502020204030204"/>
              </a:rPr>
              <a:t>Spiral Clip File</a:t>
            </a:r>
          </a:p>
          <a:p>
            <a:pPr marL="172641" lvl="1" indent="-172641" defTabSz="914378">
              <a:spcBef>
                <a:spcPts val="500"/>
              </a:spcBef>
            </a:pPr>
            <a:r>
              <a:rPr lang="en-US" sz="1350" dirty="0">
                <a:solidFill>
                  <a:prstClr val="black"/>
                </a:solidFill>
                <a:latin typeface="Calibri" panose="020F0502020204030204"/>
              </a:rPr>
              <a:t>Stapler</a:t>
            </a:r>
          </a:p>
          <a:p>
            <a:pPr marL="172641" lvl="1" indent="-172641" defTabSz="914378">
              <a:spcBef>
                <a:spcPts val="500"/>
              </a:spcBef>
            </a:pPr>
            <a:r>
              <a:rPr lang="en-US" sz="1350" dirty="0">
                <a:solidFill>
                  <a:prstClr val="black"/>
                </a:solidFill>
                <a:latin typeface="Calibri" panose="020F0502020204030204"/>
              </a:rPr>
              <a:t>Suspension File</a:t>
            </a:r>
          </a:p>
          <a:p>
            <a:pPr marL="172641" lvl="1" indent="-172641" defTabSz="914378">
              <a:spcBef>
                <a:spcPts val="500"/>
              </a:spcBef>
            </a:pPr>
            <a:r>
              <a:rPr lang="en-US" sz="1350" dirty="0">
                <a:solidFill>
                  <a:prstClr val="black"/>
                </a:solidFill>
                <a:latin typeface="Calibri" panose="020F0502020204030204"/>
              </a:rPr>
              <a:t>Waste Bin</a:t>
            </a:r>
          </a:p>
          <a:p>
            <a:pPr marL="0" lvl="1" indent="0" defTabSz="914378">
              <a:spcBef>
                <a:spcPts val="500"/>
              </a:spcBef>
              <a:buNone/>
            </a:pPr>
            <a:r>
              <a:rPr lang="en-US" sz="1350" dirty="0">
                <a:solidFill>
                  <a:prstClr val="black"/>
                </a:solidFill>
                <a:latin typeface="Calibri" panose="020F0502020204030204"/>
              </a:rPr>
              <a:t>		All stocked by Exertis Supplies</a:t>
            </a:r>
          </a:p>
        </p:txBody>
      </p:sp>
      <p:pic>
        <p:nvPicPr>
          <p:cNvPr id="6" name="Picture 5" descr="A picture containing indoor&#10;&#10;Description automatically generated">
            <a:extLst>
              <a:ext uri="{FF2B5EF4-FFF2-40B4-BE49-F238E27FC236}">
                <a16:creationId xmlns:a16="http://schemas.microsoft.com/office/drawing/2014/main" id="{11DEAE1E-0177-7A43-AB64-B8CD405A7A4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2952" t="18381" b="18381"/>
          <a:stretch/>
        </p:blipFill>
        <p:spPr>
          <a:xfrm>
            <a:off x="5040351" y="915566"/>
            <a:ext cx="3880564" cy="3185038"/>
          </a:xfrm>
          <a:prstGeom prst="rect">
            <a:avLst/>
          </a:prstGeom>
        </p:spPr>
      </p:pic>
    </p:spTree>
    <p:extLst>
      <p:ext uri="{BB962C8B-B14F-4D97-AF65-F5344CB8AC3E}">
        <p14:creationId xmlns:p14="http://schemas.microsoft.com/office/powerpoint/2010/main" val="2111784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89F8E-BCC0-42D3-BF91-99082A945717}"/>
              </a:ext>
            </a:extLst>
          </p:cNvPr>
          <p:cNvSpPr>
            <a:spLocks noGrp="1"/>
          </p:cNvSpPr>
          <p:nvPr>
            <p:ph type="title"/>
          </p:nvPr>
        </p:nvSpPr>
        <p:spPr>
          <a:xfrm>
            <a:off x="311150" y="1961102"/>
            <a:ext cx="8521700" cy="610648"/>
          </a:xfrm>
        </p:spPr>
        <p:txBody>
          <a:bodyPr>
            <a:normAutofit fontScale="90000"/>
          </a:bodyPr>
          <a:lstStyle/>
          <a:p>
            <a:r>
              <a:rPr lang="en-US" dirty="0" err="1"/>
              <a:t>Leitz</a:t>
            </a:r>
            <a:r>
              <a:rPr lang="en-US" dirty="0"/>
              <a:t> Recycle </a:t>
            </a:r>
            <a:r>
              <a:rPr lang="en-US" dirty="0" err="1"/>
              <a:t>Colour</a:t>
            </a:r>
            <a:br>
              <a:rPr lang="en-US" dirty="0"/>
            </a:br>
            <a:r>
              <a:rPr lang="en-US" dirty="0"/>
              <a:t>marketing portal</a:t>
            </a:r>
            <a:endParaRPr lang="en-US" sz="1600" dirty="0">
              <a:solidFill>
                <a:schemeClr val="tx1">
                  <a:lumMod val="50000"/>
                  <a:lumOff val="50000"/>
                </a:schemeClr>
              </a:solidFill>
            </a:endParaRPr>
          </a:p>
        </p:txBody>
      </p:sp>
      <p:sp>
        <p:nvSpPr>
          <p:cNvPr id="7" name="AutoShape 2">
            <a:extLst>
              <a:ext uri="{FF2B5EF4-FFF2-40B4-BE49-F238E27FC236}">
                <a16:creationId xmlns:a16="http://schemas.microsoft.com/office/drawing/2014/main" id="{FB75A5F5-7B08-92F2-05BA-DB284B47DF78}"/>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800">
              <a:solidFill>
                <a:prstClr val="black"/>
              </a:solidFill>
              <a:latin typeface="Calibri" panose="020F0502020204030204"/>
            </a:endParaRPr>
          </a:p>
        </p:txBody>
      </p:sp>
      <p:sp>
        <p:nvSpPr>
          <p:cNvPr id="8" name="Title 1">
            <a:extLst>
              <a:ext uri="{FF2B5EF4-FFF2-40B4-BE49-F238E27FC236}">
                <a16:creationId xmlns:a16="http://schemas.microsoft.com/office/drawing/2014/main" id="{BF8AB8ED-70F2-C743-861C-FB07727E977F}"/>
              </a:ext>
            </a:extLst>
          </p:cNvPr>
          <p:cNvSpPr txBox="1">
            <a:spLocks/>
          </p:cNvSpPr>
          <p:nvPr/>
        </p:nvSpPr>
        <p:spPr>
          <a:xfrm>
            <a:off x="5930280" y="3813632"/>
            <a:ext cx="2477739" cy="610648"/>
          </a:xfrm>
          <a:prstGeom prst="rect">
            <a:avLst/>
          </a:prstGeom>
        </p:spPr>
        <p:txBody>
          <a:bodyPr vert="horz" lIns="0" tIns="0" rIns="0" bIns="0" rtlCol="0" anchor="ctr">
            <a:normAutofit/>
          </a:bodyPr>
          <a:lstStyle>
            <a:lvl1pPr algn="l" defTabSz="914378" rtl="0" eaLnBrk="1" latinLnBrk="0" hangingPunct="1">
              <a:lnSpc>
                <a:spcPct val="90000"/>
              </a:lnSpc>
              <a:spcBef>
                <a:spcPct val="0"/>
              </a:spcBef>
              <a:buNone/>
              <a:defRPr sz="2600" b="1" i="0" kern="1200" cap="all" spc="338" baseline="0">
                <a:solidFill>
                  <a:schemeClr val="tx1"/>
                </a:solidFill>
                <a:latin typeface="Arial"/>
                <a:ea typeface="+mj-ea"/>
                <a:cs typeface="Arial"/>
              </a:defRPr>
            </a:lvl1pPr>
          </a:lstStyle>
          <a:p>
            <a:r>
              <a:rPr lang="en-US" sz="1200" cap="none" dirty="0">
                <a:solidFill>
                  <a:schemeClr val="tx1">
                    <a:lumMod val="50000"/>
                    <a:lumOff val="50000"/>
                  </a:schemeClr>
                </a:solidFill>
              </a:rPr>
              <a:t>Visit the Portal </a:t>
            </a:r>
            <a:r>
              <a:rPr lang="en-US" sz="1200" cap="none" dirty="0">
                <a:solidFill>
                  <a:schemeClr val="tx1">
                    <a:lumMod val="50000"/>
                    <a:lumOff val="50000"/>
                  </a:schemeClr>
                </a:solidFill>
                <a:hlinkClick r:id="rId2">
                  <a:extLst>
                    <a:ext uri="{A12FA001-AC4F-418D-AE19-62706E023703}">
                      <ahyp:hlinkClr xmlns:ahyp="http://schemas.microsoft.com/office/drawing/2018/hyperlinkcolor" val="tx"/>
                    </a:ext>
                  </a:extLst>
                </a:hlinkClick>
              </a:rPr>
              <a:t>HERE</a:t>
            </a:r>
            <a:endParaRPr lang="en-US" sz="1200" cap="none" dirty="0">
              <a:solidFill>
                <a:schemeClr val="tx1">
                  <a:lumMod val="50000"/>
                  <a:lumOff val="50000"/>
                </a:schemeClr>
              </a:solidFill>
            </a:endParaRPr>
          </a:p>
        </p:txBody>
      </p:sp>
      <p:pic>
        <p:nvPicPr>
          <p:cNvPr id="4" name="Picture 3" descr="Graphical user interface, website&#10;&#10;Description automatically generated">
            <a:extLst>
              <a:ext uri="{FF2B5EF4-FFF2-40B4-BE49-F238E27FC236}">
                <a16:creationId xmlns:a16="http://schemas.microsoft.com/office/drawing/2014/main" id="{D533C51F-426F-7C4D-A53F-D02A07769AC8}"/>
              </a:ext>
            </a:extLst>
          </p:cNvPr>
          <p:cNvPicPr>
            <a:picLocks noChangeAspect="1"/>
          </p:cNvPicPr>
          <p:nvPr/>
        </p:nvPicPr>
        <p:blipFill>
          <a:blip r:embed="rId3"/>
          <a:stretch>
            <a:fillRect/>
          </a:stretch>
        </p:blipFill>
        <p:spPr>
          <a:xfrm>
            <a:off x="5355708" y="349405"/>
            <a:ext cx="3420559" cy="3404839"/>
          </a:xfrm>
          <a:prstGeom prst="rect">
            <a:avLst/>
          </a:prstGeom>
        </p:spPr>
      </p:pic>
    </p:spTree>
    <p:extLst>
      <p:ext uri="{BB962C8B-B14F-4D97-AF65-F5344CB8AC3E}">
        <p14:creationId xmlns:p14="http://schemas.microsoft.com/office/powerpoint/2010/main" val="1722836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BEFD38C2-F58F-429A-A60B-1FACF25B85FC}"/>
              </a:ext>
            </a:extLst>
          </p:cNvPr>
          <p:cNvSpPr txBox="1">
            <a:spLocks/>
          </p:cNvSpPr>
          <p:nvPr/>
        </p:nvSpPr>
        <p:spPr>
          <a:xfrm>
            <a:off x="467544" y="202631"/>
            <a:ext cx="8208912" cy="496912"/>
          </a:xfrm>
          <a:prstGeom prst="rect">
            <a:avLst/>
          </a:prstGeom>
        </p:spPr>
        <p:txBody>
          <a:bodyPr vert="horz" lIns="68580" tIns="34290" rIns="68580" bIns="34290" rtlCol="0" anchor="ctr">
            <a:normAutofit/>
          </a:bodyPr>
          <a:lstStyle>
            <a:lvl1pPr algn="l" defTabSz="1219170" rtl="0" eaLnBrk="1" latinLnBrk="0" hangingPunct="1">
              <a:lnSpc>
                <a:spcPct val="90000"/>
              </a:lnSpc>
              <a:spcBef>
                <a:spcPct val="0"/>
              </a:spcBef>
              <a:buNone/>
              <a:defRPr sz="3733" b="1" kern="1200">
                <a:solidFill>
                  <a:schemeClr val="tx1"/>
                </a:solidFill>
                <a:latin typeface="+mj-lt"/>
                <a:ea typeface="+mj-ea"/>
                <a:cs typeface="+mj-cs"/>
              </a:defRPr>
            </a:lvl1pPr>
          </a:lstStyle>
          <a:p>
            <a:pPr defTabSz="914378"/>
            <a:r>
              <a:rPr lang="en-GB" sz="2800" dirty="0">
                <a:solidFill>
                  <a:prstClr val="black"/>
                </a:solidFill>
                <a:latin typeface="Calibri" panose="020F0502020204030204"/>
              </a:rPr>
              <a:t>Adverts</a:t>
            </a:r>
          </a:p>
        </p:txBody>
      </p:sp>
      <p:pic>
        <p:nvPicPr>
          <p:cNvPr id="10" name="Grafik 9" descr="Ein Bild, das Text enthält.&#10;&#10;Automatisch generierte Beschreibung">
            <a:extLst>
              <a:ext uri="{FF2B5EF4-FFF2-40B4-BE49-F238E27FC236}">
                <a16:creationId xmlns:a16="http://schemas.microsoft.com/office/drawing/2014/main" id="{01BAFB97-993B-ADDE-BE21-9B9F9735C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7489" y="246401"/>
            <a:ext cx="2960768" cy="4188849"/>
          </a:xfrm>
          <a:prstGeom prst="rect">
            <a:avLst/>
          </a:prstGeom>
          <a:effectLst>
            <a:outerShdw blurRad="50800" dist="38100" dir="2700000" algn="tl" rotWithShape="0">
              <a:prstClr val="black">
                <a:alpha val="40000"/>
              </a:prstClr>
            </a:outerShdw>
          </a:effectLst>
        </p:spPr>
      </p:pic>
      <p:pic>
        <p:nvPicPr>
          <p:cNvPr id="16" name="Grafik 15">
            <a:extLst>
              <a:ext uri="{FF2B5EF4-FFF2-40B4-BE49-F238E27FC236}">
                <a16:creationId xmlns:a16="http://schemas.microsoft.com/office/drawing/2014/main" id="{298F6BDA-118B-A87D-07F0-9F99D652B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6674" y="2086331"/>
            <a:ext cx="3345326" cy="23489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79794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HIGH RESOLUTION IMAGES</a:t>
            </a:r>
          </a:p>
        </p:txBody>
      </p:sp>
      <p:pic>
        <p:nvPicPr>
          <p:cNvPr id="7" name="Picture 6" descr="A picture containing floor, plant, wooden&#10;&#10;Description automatically generated">
            <a:extLst>
              <a:ext uri="{FF2B5EF4-FFF2-40B4-BE49-F238E27FC236}">
                <a16:creationId xmlns:a16="http://schemas.microsoft.com/office/drawing/2014/main" id="{7AF60A0A-C4CC-5E4F-BC52-FDB5C18C4E8E}"/>
              </a:ext>
            </a:extLst>
          </p:cNvPr>
          <p:cNvPicPr>
            <a:picLocks noChangeAspect="1"/>
          </p:cNvPicPr>
          <p:nvPr/>
        </p:nvPicPr>
        <p:blipFill>
          <a:blip r:embed="rId2"/>
          <a:stretch>
            <a:fillRect/>
          </a:stretch>
        </p:blipFill>
        <p:spPr>
          <a:xfrm>
            <a:off x="613685" y="1003609"/>
            <a:ext cx="4470214" cy="2988527"/>
          </a:xfrm>
          <a:prstGeom prst="rect">
            <a:avLst/>
          </a:prstGeom>
        </p:spPr>
      </p:pic>
      <p:grpSp>
        <p:nvGrpSpPr>
          <p:cNvPr id="16" name="Group 15">
            <a:extLst>
              <a:ext uri="{FF2B5EF4-FFF2-40B4-BE49-F238E27FC236}">
                <a16:creationId xmlns:a16="http://schemas.microsoft.com/office/drawing/2014/main" id="{BE6D50E6-0ED5-8F4C-B7ED-F35A1E71272B}"/>
              </a:ext>
            </a:extLst>
          </p:cNvPr>
          <p:cNvGrpSpPr/>
          <p:nvPr/>
        </p:nvGrpSpPr>
        <p:grpSpPr>
          <a:xfrm>
            <a:off x="5302472" y="3356219"/>
            <a:ext cx="3562675" cy="1022493"/>
            <a:chOff x="5538903" y="2813527"/>
            <a:chExt cx="2667993" cy="765718"/>
          </a:xfrm>
        </p:grpSpPr>
        <p:pic>
          <p:nvPicPr>
            <p:cNvPr id="11" name="Picture 10" descr="Logo&#10;&#10;Description automatically generated with low confidence">
              <a:extLst>
                <a:ext uri="{FF2B5EF4-FFF2-40B4-BE49-F238E27FC236}">
                  <a16:creationId xmlns:a16="http://schemas.microsoft.com/office/drawing/2014/main" id="{72841FB4-74A1-3F47-944D-A8F7C1F5DAC8}"/>
                </a:ext>
              </a:extLst>
            </p:cNvPr>
            <p:cNvPicPr>
              <a:picLocks noChangeAspect="1"/>
            </p:cNvPicPr>
            <p:nvPr/>
          </p:nvPicPr>
          <p:blipFill>
            <a:blip r:embed="rId3"/>
            <a:stretch>
              <a:fillRect/>
            </a:stretch>
          </p:blipFill>
          <p:spPr>
            <a:xfrm>
              <a:off x="5538903" y="2813528"/>
              <a:ext cx="765717" cy="765717"/>
            </a:xfrm>
            <a:prstGeom prst="rect">
              <a:avLst/>
            </a:prstGeom>
          </p:spPr>
        </p:pic>
        <p:pic>
          <p:nvPicPr>
            <p:cNvPr id="13" name="Picture 12" descr="Logo&#10;&#10;Description automatically generated">
              <a:extLst>
                <a:ext uri="{FF2B5EF4-FFF2-40B4-BE49-F238E27FC236}">
                  <a16:creationId xmlns:a16="http://schemas.microsoft.com/office/drawing/2014/main" id="{3CB7E9C3-13CB-5B4E-92BE-C03CD62F8604}"/>
                </a:ext>
              </a:extLst>
            </p:cNvPr>
            <p:cNvPicPr>
              <a:picLocks noChangeAspect="1"/>
            </p:cNvPicPr>
            <p:nvPr/>
          </p:nvPicPr>
          <p:blipFill>
            <a:blip r:embed="rId4"/>
            <a:stretch>
              <a:fillRect/>
            </a:stretch>
          </p:blipFill>
          <p:spPr>
            <a:xfrm>
              <a:off x="6518014" y="2813527"/>
              <a:ext cx="765717" cy="765717"/>
            </a:xfrm>
            <a:prstGeom prst="rect">
              <a:avLst/>
            </a:prstGeom>
          </p:spPr>
        </p:pic>
        <p:pic>
          <p:nvPicPr>
            <p:cNvPr id="15" name="Picture 14" descr="Icon&#10;&#10;Description automatically generated">
              <a:extLst>
                <a:ext uri="{FF2B5EF4-FFF2-40B4-BE49-F238E27FC236}">
                  <a16:creationId xmlns:a16="http://schemas.microsoft.com/office/drawing/2014/main" id="{20E8863D-1136-434F-8B72-03C25D52AED3}"/>
                </a:ext>
              </a:extLst>
            </p:cNvPr>
            <p:cNvPicPr>
              <a:picLocks noChangeAspect="1"/>
            </p:cNvPicPr>
            <p:nvPr/>
          </p:nvPicPr>
          <p:blipFill>
            <a:blip r:embed="rId5"/>
            <a:stretch>
              <a:fillRect/>
            </a:stretch>
          </p:blipFill>
          <p:spPr>
            <a:xfrm>
              <a:off x="7441179" y="2813527"/>
              <a:ext cx="765717" cy="765717"/>
            </a:xfrm>
            <a:prstGeom prst="rect">
              <a:avLst/>
            </a:prstGeom>
          </p:spPr>
        </p:pic>
      </p:grpSp>
      <p:pic>
        <p:nvPicPr>
          <p:cNvPr id="20" name="Picture 19" descr="A picture containing floor, indoor&#10;&#10;Description automatically generated">
            <a:extLst>
              <a:ext uri="{FF2B5EF4-FFF2-40B4-BE49-F238E27FC236}">
                <a16:creationId xmlns:a16="http://schemas.microsoft.com/office/drawing/2014/main" id="{4E31E8D2-E583-7E4F-AB9F-3B7ED91CEE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28283" y="622131"/>
            <a:ext cx="3048173" cy="2217711"/>
          </a:xfrm>
          <a:prstGeom prst="rect">
            <a:avLst/>
          </a:prstGeom>
        </p:spPr>
      </p:pic>
    </p:spTree>
    <p:extLst>
      <p:ext uri="{BB962C8B-B14F-4D97-AF65-F5344CB8AC3E}">
        <p14:creationId xmlns:p14="http://schemas.microsoft.com/office/powerpoint/2010/main" val="2325699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Flyers</a:t>
            </a:r>
          </a:p>
        </p:txBody>
      </p:sp>
      <p:pic>
        <p:nvPicPr>
          <p:cNvPr id="4" name="Picture 3" descr="A picture containing timeline&#10;&#10;Description automatically generated">
            <a:extLst>
              <a:ext uri="{FF2B5EF4-FFF2-40B4-BE49-F238E27FC236}">
                <a16:creationId xmlns:a16="http://schemas.microsoft.com/office/drawing/2014/main" id="{412CBE25-1CC1-C942-8589-09813B062814}"/>
              </a:ext>
            </a:extLst>
          </p:cNvPr>
          <p:cNvPicPr>
            <a:picLocks noChangeAspect="1"/>
          </p:cNvPicPr>
          <p:nvPr/>
        </p:nvPicPr>
        <p:blipFill>
          <a:blip r:embed="rId2"/>
          <a:stretch>
            <a:fillRect/>
          </a:stretch>
        </p:blipFill>
        <p:spPr>
          <a:xfrm>
            <a:off x="173484" y="863635"/>
            <a:ext cx="2110099" cy="2893479"/>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678A923A-62CA-9A47-A46B-E627A02925BB}"/>
              </a:ext>
            </a:extLst>
          </p:cNvPr>
          <p:cNvPicPr>
            <a:picLocks noChangeAspect="1"/>
          </p:cNvPicPr>
          <p:nvPr/>
        </p:nvPicPr>
        <p:blipFill>
          <a:blip r:embed="rId3"/>
          <a:stretch>
            <a:fillRect/>
          </a:stretch>
        </p:blipFill>
        <p:spPr>
          <a:xfrm>
            <a:off x="2377957" y="1409900"/>
            <a:ext cx="2110099" cy="2893478"/>
          </a:xfrm>
          <a:prstGeom prst="rect">
            <a:avLst/>
          </a:prstGeom>
        </p:spPr>
      </p:pic>
      <p:pic>
        <p:nvPicPr>
          <p:cNvPr id="8" name="Picture 7" descr="Graphical user interface, website&#10;&#10;Description automatically generated">
            <a:extLst>
              <a:ext uri="{FF2B5EF4-FFF2-40B4-BE49-F238E27FC236}">
                <a16:creationId xmlns:a16="http://schemas.microsoft.com/office/drawing/2014/main" id="{478F93B9-EFEF-8B45-9714-C8A46F1490D8}"/>
              </a:ext>
            </a:extLst>
          </p:cNvPr>
          <p:cNvPicPr>
            <a:picLocks noChangeAspect="1"/>
          </p:cNvPicPr>
          <p:nvPr/>
        </p:nvPicPr>
        <p:blipFill>
          <a:blip r:embed="rId4"/>
          <a:stretch>
            <a:fillRect/>
          </a:stretch>
        </p:blipFill>
        <p:spPr>
          <a:xfrm>
            <a:off x="4582430" y="863634"/>
            <a:ext cx="2110099" cy="2893479"/>
          </a:xfrm>
          <a:prstGeom prst="rect">
            <a:avLst/>
          </a:prstGeom>
        </p:spPr>
      </p:pic>
      <p:pic>
        <p:nvPicPr>
          <p:cNvPr id="13" name="Picture 12">
            <a:extLst>
              <a:ext uri="{FF2B5EF4-FFF2-40B4-BE49-F238E27FC236}">
                <a16:creationId xmlns:a16="http://schemas.microsoft.com/office/drawing/2014/main" id="{97C9B6A7-4EF0-B040-A4A7-3410DC297158}"/>
              </a:ext>
            </a:extLst>
          </p:cNvPr>
          <p:cNvPicPr>
            <a:picLocks noChangeAspect="1"/>
          </p:cNvPicPr>
          <p:nvPr/>
        </p:nvPicPr>
        <p:blipFill>
          <a:blip r:embed="rId5"/>
          <a:stretch>
            <a:fillRect/>
          </a:stretch>
        </p:blipFill>
        <p:spPr>
          <a:xfrm>
            <a:off x="6786903" y="1409900"/>
            <a:ext cx="2135957" cy="3022647"/>
          </a:xfrm>
          <a:prstGeom prst="rect">
            <a:avLst/>
          </a:prstGeom>
        </p:spPr>
      </p:pic>
    </p:spTree>
    <p:extLst>
      <p:ext uri="{BB962C8B-B14F-4D97-AF65-F5344CB8AC3E}">
        <p14:creationId xmlns:p14="http://schemas.microsoft.com/office/powerpoint/2010/main" val="3928131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953FA924-DF83-47A6-880B-790898BF4251}"/>
              </a:ext>
            </a:extLst>
          </p:cNvPr>
          <p:cNvSpPr>
            <a:spLocks noGrp="1"/>
          </p:cNvSpPr>
          <p:nvPr>
            <p:ph type="body" sz="quarter" idx="13"/>
          </p:nvPr>
        </p:nvSpPr>
        <p:spPr>
          <a:xfrm>
            <a:off x="592576" y="379520"/>
            <a:ext cx="6409694" cy="481092"/>
          </a:xfrm>
        </p:spPr>
        <p:txBody>
          <a:bodyPr anchor="ctr" anchorCtr="0">
            <a:normAutofit/>
          </a:bodyPr>
          <a:lstStyle/>
          <a:p>
            <a:r>
              <a:rPr lang="de-CH" sz="2400" dirty="0"/>
              <a:t>LEITZ RECYCLE COLOUR CAMPAIGN</a:t>
            </a:r>
            <a:endParaRPr lang="en-GB" sz="2400" dirty="0"/>
          </a:p>
        </p:txBody>
      </p:sp>
      <p:sp>
        <p:nvSpPr>
          <p:cNvPr id="8" name="Content Placeholder 7">
            <a:extLst>
              <a:ext uri="{FF2B5EF4-FFF2-40B4-BE49-F238E27FC236}">
                <a16:creationId xmlns:a16="http://schemas.microsoft.com/office/drawing/2014/main" id="{A15B28A2-3DB3-403D-8E1D-389C420C6317}"/>
              </a:ext>
            </a:extLst>
          </p:cNvPr>
          <p:cNvSpPr txBox="1">
            <a:spLocks/>
          </p:cNvSpPr>
          <p:nvPr/>
        </p:nvSpPr>
        <p:spPr>
          <a:xfrm>
            <a:off x="575557" y="1180211"/>
            <a:ext cx="3996443" cy="35837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defTabSz="685800">
              <a:lnSpc>
                <a:spcPct val="100000"/>
              </a:lnSpc>
              <a:spcBef>
                <a:spcPts val="450"/>
              </a:spcBef>
              <a:buClr>
                <a:prstClr val="black"/>
              </a:buClr>
              <a:buNone/>
            </a:pPr>
            <a:r>
              <a:rPr lang="en-US" sz="1575" b="1" dirty="0">
                <a:solidFill>
                  <a:prstClr val="black"/>
                </a:solidFill>
                <a:latin typeface="Calibri" panose="020F0502020204030204"/>
              </a:rPr>
              <a:t>Exertis Supplies stocks the largest range of the new </a:t>
            </a:r>
            <a:r>
              <a:rPr lang="en-US" sz="1575" b="1" dirty="0" err="1">
                <a:solidFill>
                  <a:prstClr val="black"/>
                </a:solidFill>
                <a:latin typeface="Calibri" panose="020F0502020204030204"/>
              </a:rPr>
              <a:t>Leitz</a:t>
            </a:r>
            <a:r>
              <a:rPr lang="en-US" sz="1575" b="1" dirty="0">
                <a:solidFill>
                  <a:prstClr val="black"/>
                </a:solidFill>
                <a:latin typeface="Calibri" panose="020F0502020204030204"/>
              </a:rPr>
              <a:t> Recycle </a:t>
            </a:r>
            <a:r>
              <a:rPr lang="en-US" sz="1575" b="1" dirty="0" err="1">
                <a:solidFill>
                  <a:prstClr val="black"/>
                </a:solidFill>
                <a:latin typeface="Calibri" panose="020F0502020204030204"/>
              </a:rPr>
              <a:t>Colour</a:t>
            </a:r>
            <a:r>
              <a:rPr lang="en-US" sz="1575" b="1" dirty="0">
                <a:solidFill>
                  <a:prstClr val="black"/>
                </a:solidFill>
                <a:latin typeface="Calibri" panose="020F0502020204030204"/>
              </a:rPr>
              <a:t> range in the marketplace.</a:t>
            </a:r>
          </a:p>
          <a:p>
            <a:pPr marL="0" indent="0" algn="just" defTabSz="685800">
              <a:lnSpc>
                <a:spcPct val="100000"/>
              </a:lnSpc>
              <a:spcBef>
                <a:spcPts val="450"/>
              </a:spcBef>
              <a:buClr>
                <a:prstClr val="black"/>
              </a:buClr>
              <a:buNone/>
            </a:pPr>
            <a:endParaRPr lang="en-US" sz="1575" b="1" dirty="0">
              <a:solidFill>
                <a:prstClr val="black"/>
              </a:solidFill>
              <a:latin typeface="Calibri" panose="020F0502020204030204"/>
            </a:endParaRPr>
          </a:p>
          <a:p>
            <a:pPr marL="0" indent="0" algn="just" defTabSz="685800">
              <a:lnSpc>
                <a:spcPct val="100000"/>
              </a:lnSpc>
              <a:spcBef>
                <a:spcPts val="450"/>
              </a:spcBef>
              <a:buClr>
                <a:prstClr val="black"/>
              </a:buClr>
              <a:buNone/>
            </a:pPr>
            <a:r>
              <a:rPr lang="en-GB" sz="1575" dirty="0">
                <a:solidFill>
                  <a:prstClr val="black"/>
                </a:solidFill>
                <a:latin typeface="Calibri" panose="020F0502020204030204"/>
              </a:rPr>
              <a:t>We are pleased to welcome you to the new </a:t>
            </a:r>
            <a:r>
              <a:rPr lang="en-GB" sz="1575" dirty="0" err="1">
                <a:solidFill>
                  <a:prstClr val="black"/>
                </a:solidFill>
                <a:latin typeface="Calibri" panose="020F0502020204030204"/>
              </a:rPr>
              <a:t>Leitz</a:t>
            </a:r>
            <a:r>
              <a:rPr lang="en-GB" sz="1575" dirty="0">
                <a:solidFill>
                  <a:prstClr val="black"/>
                </a:solidFill>
                <a:latin typeface="Calibri" panose="020F0502020204030204"/>
              </a:rPr>
              <a:t> Recycle Colour marketing portal where you can find out more about this must-have range for the conscious consumer and also download a comprehensive selection of sales and marketing tools that have been designed to help entice your customers and drive sales.</a:t>
            </a:r>
            <a:endParaRPr lang="en-US" sz="1575" b="1" dirty="0">
              <a:solidFill>
                <a:prstClr val="black"/>
              </a:solidFill>
              <a:latin typeface="Calibri" panose="020F0502020204030204"/>
            </a:endParaRPr>
          </a:p>
        </p:txBody>
      </p:sp>
      <p:pic>
        <p:nvPicPr>
          <p:cNvPr id="5" name="Picture 4" descr="Logo&#10;&#10;Description automatically generated">
            <a:extLst>
              <a:ext uri="{FF2B5EF4-FFF2-40B4-BE49-F238E27FC236}">
                <a16:creationId xmlns:a16="http://schemas.microsoft.com/office/drawing/2014/main" id="{58D52E8E-A3D4-1D47-BECD-5352FC58DC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071" y="3950815"/>
            <a:ext cx="2810841" cy="1053138"/>
          </a:xfrm>
          <a:prstGeom prst="rect">
            <a:avLst/>
          </a:prstGeom>
        </p:spPr>
      </p:pic>
      <p:pic>
        <p:nvPicPr>
          <p:cNvPr id="6" name="Picture 5" descr="Graphical user interface, website&#10;&#10;Description automatically generated">
            <a:extLst>
              <a:ext uri="{FF2B5EF4-FFF2-40B4-BE49-F238E27FC236}">
                <a16:creationId xmlns:a16="http://schemas.microsoft.com/office/drawing/2014/main" id="{0EB9849E-F4FB-0343-8136-E0B80A21FC09}"/>
              </a:ext>
            </a:extLst>
          </p:cNvPr>
          <p:cNvPicPr>
            <a:picLocks noChangeAspect="1"/>
          </p:cNvPicPr>
          <p:nvPr/>
        </p:nvPicPr>
        <p:blipFill>
          <a:blip r:embed="rId4"/>
          <a:stretch>
            <a:fillRect/>
          </a:stretch>
        </p:blipFill>
        <p:spPr>
          <a:xfrm>
            <a:off x="5273514" y="1180211"/>
            <a:ext cx="3420559" cy="3404839"/>
          </a:xfrm>
          <a:prstGeom prst="rect">
            <a:avLst/>
          </a:prstGeom>
        </p:spPr>
      </p:pic>
    </p:spTree>
    <p:extLst>
      <p:ext uri="{BB962C8B-B14F-4D97-AF65-F5344CB8AC3E}">
        <p14:creationId xmlns:p14="http://schemas.microsoft.com/office/powerpoint/2010/main" val="3546681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OFFICE VIBES® Magalogue</a:t>
            </a:r>
          </a:p>
        </p:txBody>
      </p:sp>
      <p:sp>
        <p:nvSpPr>
          <p:cNvPr id="17" name="Content Placeholder 2">
            <a:extLst>
              <a:ext uri="{FF2B5EF4-FFF2-40B4-BE49-F238E27FC236}">
                <a16:creationId xmlns:a16="http://schemas.microsoft.com/office/drawing/2014/main" id="{CEAB219B-553D-E04D-8156-593FAB90886C}"/>
              </a:ext>
            </a:extLst>
          </p:cNvPr>
          <p:cNvSpPr txBox="1">
            <a:spLocks/>
          </p:cNvSpPr>
          <p:nvPr/>
        </p:nvSpPr>
        <p:spPr>
          <a:xfrm>
            <a:off x="515500" y="2051824"/>
            <a:ext cx="2753299" cy="2586650"/>
          </a:xfrm>
          <a:prstGeom prst="rect">
            <a:avLst/>
          </a:prstGeom>
        </p:spPr>
        <p:txBody>
          <a:bodyPr>
            <a:normAutofit/>
          </a:bodyPr>
          <a:lstStyle>
            <a:lvl1pPr marL="379191" indent="-379191" algn="l" defTabSz="1219170" rtl="0" eaLnBrk="1" latinLnBrk="0" hangingPunct="1">
              <a:lnSpc>
                <a:spcPct val="100000"/>
              </a:lnSpc>
              <a:spcBef>
                <a:spcPts val="0"/>
              </a:spcBef>
              <a:buClr>
                <a:srgbClr val="007E36"/>
              </a:buClr>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lvl="1" indent="0" defTabSz="914378">
              <a:spcBef>
                <a:spcPts val="500"/>
              </a:spcBef>
              <a:buNone/>
            </a:pPr>
            <a:r>
              <a:rPr lang="en-US" sz="1350" dirty="0">
                <a:solidFill>
                  <a:prstClr val="black"/>
                </a:solidFill>
                <a:latin typeface="Calibri" panose="020F0502020204030204"/>
              </a:rPr>
              <a:t>February and June magazine pages</a:t>
            </a:r>
          </a:p>
        </p:txBody>
      </p:sp>
      <p:pic>
        <p:nvPicPr>
          <p:cNvPr id="12" name="Picture 11" descr="A picture containing graphical user interface&#10;&#10;Description automatically generated">
            <a:extLst>
              <a:ext uri="{FF2B5EF4-FFF2-40B4-BE49-F238E27FC236}">
                <a16:creationId xmlns:a16="http://schemas.microsoft.com/office/drawing/2014/main" id="{99825D77-B3E8-3144-9A93-09B650250AF1}"/>
              </a:ext>
            </a:extLst>
          </p:cNvPr>
          <p:cNvPicPr>
            <a:picLocks noChangeAspect="1"/>
          </p:cNvPicPr>
          <p:nvPr/>
        </p:nvPicPr>
        <p:blipFill>
          <a:blip r:embed="rId2"/>
          <a:stretch>
            <a:fillRect/>
          </a:stretch>
        </p:blipFill>
        <p:spPr>
          <a:xfrm>
            <a:off x="6239952" y="1016231"/>
            <a:ext cx="2436504" cy="3441600"/>
          </a:xfrm>
          <a:prstGeom prst="rect">
            <a:avLst/>
          </a:prstGeom>
        </p:spPr>
      </p:pic>
      <p:pic>
        <p:nvPicPr>
          <p:cNvPr id="18" name="Picture 17" descr="A picture containing engineering drawing&#10;&#10;Description automatically generated">
            <a:extLst>
              <a:ext uri="{FF2B5EF4-FFF2-40B4-BE49-F238E27FC236}">
                <a16:creationId xmlns:a16="http://schemas.microsoft.com/office/drawing/2014/main" id="{609EC69B-7E74-DB4D-BB15-6569915B7F6F}"/>
              </a:ext>
            </a:extLst>
          </p:cNvPr>
          <p:cNvPicPr>
            <a:picLocks noChangeAspect="1"/>
          </p:cNvPicPr>
          <p:nvPr/>
        </p:nvPicPr>
        <p:blipFill>
          <a:blip r:embed="rId3"/>
          <a:stretch>
            <a:fillRect/>
          </a:stretch>
        </p:blipFill>
        <p:spPr>
          <a:xfrm>
            <a:off x="3610133" y="1016231"/>
            <a:ext cx="2436505" cy="3415430"/>
          </a:xfrm>
          <a:prstGeom prst="rect">
            <a:avLst/>
          </a:prstGeom>
        </p:spPr>
      </p:pic>
    </p:spTree>
    <p:extLst>
      <p:ext uri="{BB962C8B-B14F-4D97-AF65-F5344CB8AC3E}">
        <p14:creationId xmlns:p14="http://schemas.microsoft.com/office/powerpoint/2010/main" val="2790127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Social Media and Email IMAGES</a:t>
            </a:r>
          </a:p>
        </p:txBody>
      </p:sp>
      <p:pic>
        <p:nvPicPr>
          <p:cNvPr id="4" name="Picture 3" descr="A picture containing text, indoor, floor, cluttered&#10;&#10;Description automatically generated">
            <a:extLst>
              <a:ext uri="{FF2B5EF4-FFF2-40B4-BE49-F238E27FC236}">
                <a16:creationId xmlns:a16="http://schemas.microsoft.com/office/drawing/2014/main" id="{FF97DE29-72F1-F642-B390-F99F6ECE3442}"/>
              </a:ext>
            </a:extLst>
          </p:cNvPr>
          <p:cNvPicPr>
            <a:picLocks noChangeAspect="1"/>
          </p:cNvPicPr>
          <p:nvPr/>
        </p:nvPicPr>
        <p:blipFill>
          <a:blip r:embed="rId2"/>
          <a:stretch>
            <a:fillRect/>
          </a:stretch>
        </p:blipFill>
        <p:spPr>
          <a:xfrm>
            <a:off x="6502950" y="93600"/>
            <a:ext cx="2008800" cy="2008800"/>
          </a:xfrm>
          <a:prstGeom prst="rect">
            <a:avLst/>
          </a:prstGeom>
        </p:spPr>
      </p:pic>
      <p:pic>
        <p:nvPicPr>
          <p:cNvPr id="6" name="Picture 5" descr="Diagram&#10;&#10;Description automatically generated with low confidence">
            <a:extLst>
              <a:ext uri="{FF2B5EF4-FFF2-40B4-BE49-F238E27FC236}">
                <a16:creationId xmlns:a16="http://schemas.microsoft.com/office/drawing/2014/main" id="{1E7C246C-6CA7-9245-9DA1-0E8E9B566B26}"/>
              </a:ext>
            </a:extLst>
          </p:cNvPr>
          <p:cNvPicPr>
            <a:picLocks noChangeAspect="1"/>
          </p:cNvPicPr>
          <p:nvPr/>
        </p:nvPicPr>
        <p:blipFill>
          <a:blip r:embed="rId3"/>
          <a:stretch>
            <a:fillRect/>
          </a:stretch>
        </p:blipFill>
        <p:spPr>
          <a:xfrm>
            <a:off x="256947" y="777600"/>
            <a:ext cx="1902150" cy="1902150"/>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86BEF7F2-9427-5D44-90EB-AB08FD42EFEB}"/>
              </a:ext>
            </a:extLst>
          </p:cNvPr>
          <p:cNvPicPr>
            <a:picLocks noChangeAspect="1"/>
          </p:cNvPicPr>
          <p:nvPr/>
        </p:nvPicPr>
        <p:blipFill>
          <a:blip r:embed="rId4"/>
          <a:stretch>
            <a:fillRect/>
          </a:stretch>
        </p:blipFill>
        <p:spPr>
          <a:xfrm>
            <a:off x="4139441" y="1728675"/>
            <a:ext cx="1794150" cy="1794150"/>
          </a:xfrm>
          <a:prstGeom prst="rect">
            <a:avLst/>
          </a:prstGeom>
        </p:spPr>
      </p:pic>
      <p:pic>
        <p:nvPicPr>
          <p:cNvPr id="17" name="Picture 16" descr="A picture containing text, floor&#10;&#10;Description automatically generated">
            <a:extLst>
              <a:ext uri="{FF2B5EF4-FFF2-40B4-BE49-F238E27FC236}">
                <a16:creationId xmlns:a16="http://schemas.microsoft.com/office/drawing/2014/main" id="{C80E774D-5977-A143-A78C-4FBDEEC1AC75}"/>
              </a:ext>
            </a:extLst>
          </p:cNvPr>
          <p:cNvPicPr>
            <a:picLocks noChangeAspect="1"/>
          </p:cNvPicPr>
          <p:nvPr/>
        </p:nvPicPr>
        <p:blipFill>
          <a:blip r:embed="rId5"/>
          <a:stretch>
            <a:fillRect/>
          </a:stretch>
        </p:blipFill>
        <p:spPr>
          <a:xfrm>
            <a:off x="1575897" y="2571750"/>
            <a:ext cx="1794150" cy="1794150"/>
          </a:xfrm>
          <a:prstGeom prst="rect">
            <a:avLst/>
          </a:prstGeom>
        </p:spPr>
      </p:pic>
      <p:pic>
        <p:nvPicPr>
          <p:cNvPr id="19" name="Picture 18" descr="A picture containing logo&#10;&#10;Description automatically generated">
            <a:extLst>
              <a:ext uri="{FF2B5EF4-FFF2-40B4-BE49-F238E27FC236}">
                <a16:creationId xmlns:a16="http://schemas.microsoft.com/office/drawing/2014/main" id="{D47C2C81-20F6-1440-908E-23FDBE4C0CB3}"/>
              </a:ext>
            </a:extLst>
          </p:cNvPr>
          <p:cNvPicPr>
            <a:picLocks noChangeAspect="1"/>
          </p:cNvPicPr>
          <p:nvPr/>
        </p:nvPicPr>
        <p:blipFill>
          <a:blip r:embed="rId6"/>
          <a:stretch>
            <a:fillRect/>
          </a:stretch>
        </p:blipFill>
        <p:spPr>
          <a:xfrm>
            <a:off x="6556275" y="2463750"/>
            <a:ext cx="1902150" cy="1902150"/>
          </a:xfrm>
          <a:prstGeom prst="rect">
            <a:avLst/>
          </a:prstGeom>
        </p:spPr>
      </p:pic>
      <p:pic>
        <p:nvPicPr>
          <p:cNvPr id="22" name="Picture 21" descr="A picture containing text, businesscard, envelope&#10;&#10;Description automatically generated">
            <a:extLst>
              <a:ext uri="{FF2B5EF4-FFF2-40B4-BE49-F238E27FC236}">
                <a16:creationId xmlns:a16="http://schemas.microsoft.com/office/drawing/2014/main" id="{47A5C450-F483-4446-BF5B-A11F9A3244DE}"/>
              </a:ext>
            </a:extLst>
          </p:cNvPr>
          <p:cNvPicPr>
            <a:picLocks noChangeAspect="1"/>
          </p:cNvPicPr>
          <p:nvPr/>
        </p:nvPicPr>
        <p:blipFill>
          <a:blip r:embed="rId7"/>
          <a:stretch>
            <a:fillRect/>
          </a:stretch>
        </p:blipFill>
        <p:spPr>
          <a:xfrm>
            <a:off x="2313336" y="669600"/>
            <a:ext cx="1794150" cy="1794150"/>
          </a:xfrm>
          <a:prstGeom prst="rect">
            <a:avLst/>
          </a:prstGeom>
        </p:spPr>
      </p:pic>
    </p:spTree>
    <p:extLst>
      <p:ext uri="{BB962C8B-B14F-4D97-AF65-F5344CB8AC3E}">
        <p14:creationId xmlns:p14="http://schemas.microsoft.com/office/powerpoint/2010/main" val="3054212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Social media posts</a:t>
            </a:r>
          </a:p>
        </p:txBody>
      </p:sp>
      <p:sp>
        <p:nvSpPr>
          <p:cNvPr id="22" name="TextBox 21">
            <a:extLst>
              <a:ext uri="{FF2B5EF4-FFF2-40B4-BE49-F238E27FC236}">
                <a16:creationId xmlns:a16="http://schemas.microsoft.com/office/drawing/2014/main" id="{21B25FF6-E960-5844-87B2-FFA3081C26A0}"/>
              </a:ext>
            </a:extLst>
          </p:cNvPr>
          <p:cNvSpPr txBox="1"/>
          <p:nvPr/>
        </p:nvSpPr>
        <p:spPr>
          <a:xfrm>
            <a:off x="197504" y="2571750"/>
            <a:ext cx="2826496" cy="1954381"/>
          </a:xfrm>
          <a:prstGeom prst="rect">
            <a:avLst/>
          </a:prstGeom>
          <a:noFill/>
        </p:spPr>
        <p:txBody>
          <a:bodyPr wrap="square">
            <a:spAutoFit/>
          </a:bodyPr>
          <a:lstStyle/>
          <a:p>
            <a:r>
              <a:rPr lang="en-GB" sz="1100" dirty="0"/>
              <a:t>Climate-neutral and colourful! Our </a:t>
            </a:r>
            <a:r>
              <a:rPr lang="en-GB" sz="1100" dirty="0" err="1"/>
              <a:t>Leitz</a:t>
            </a:r>
            <a:r>
              <a:rPr lang="en-GB" sz="1100" dirty="0"/>
              <a:t> Recycle products are now available in many different colours. Which one is your favourite? 💛💚❤️🖤💙</a:t>
            </a:r>
          </a:p>
          <a:p>
            <a:endParaRPr lang="en-GB" sz="1100" dirty="0"/>
          </a:p>
          <a:p>
            <a:r>
              <a:rPr lang="en-GB" sz="1100" dirty="0"/>
              <a:t>#Leitz #sustainability #sustainablechoice #sustainability #reduce #reuse #environment #ecofriendly #lesswaste #sustainablechoice #guideproducts #qualityproducts #organisation #officeproduct #creativeoffice #leitzproducts #quality</a:t>
            </a:r>
          </a:p>
        </p:txBody>
      </p:sp>
      <p:pic>
        <p:nvPicPr>
          <p:cNvPr id="23" name="Picture 22" descr="A picture containing table&#10;&#10;Description automatically generated">
            <a:extLst>
              <a:ext uri="{FF2B5EF4-FFF2-40B4-BE49-F238E27FC236}">
                <a16:creationId xmlns:a16="http://schemas.microsoft.com/office/drawing/2014/main" id="{5580B31E-51A3-C043-A5E7-73B5F7A0B7E6}"/>
              </a:ext>
            </a:extLst>
          </p:cNvPr>
          <p:cNvPicPr>
            <a:picLocks noChangeAspect="1"/>
          </p:cNvPicPr>
          <p:nvPr/>
        </p:nvPicPr>
        <p:blipFill rotWithShape="1">
          <a:blip r:embed="rId2">
            <a:extLst>
              <a:ext uri="{28A0092B-C50C-407E-A947-70E740481C1C}">
                <a14:useLocalDpi xmlns:a14="http://schemas.microsoft.com/office/drawing/2010/main" val="0"/>
              </a:ext>
            </a:extLst>
          </a:blip>
          <a:srcRect l="13181" t="9993" r="29193" b="7086"/>
          <a:stretch/>
        </p:blipFill>
        <p:spPr>
          <a:xfrm>
            <a:off x="875619" y="816474"/>
            <a:ext cx="1707865" cy="1638345"/>
          </a:xfrm>
          <a:prstGeom prst="rect">
            <a:avLst/>
          </a:prstGeom>
        </p:spPr>
      </p:pic>
      <p:pic>
        <p:nvPicPr>
          <p:cNvPr id="24" name="Picture 2">
            <a:extLst>
              <a:ext uri="{FF2B5EF4-FFF2-40B4-BE49-F238E27FC236}">
                <a16:creationId xmlns:a16="http://schemas.microsoft.com/office/drawing/2014/main" id="{7736C129-FB41-0542-946A-617E0129BE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132" y="816473"/>
            <a:ext cx="1638346" cy="16383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827AA8FC-E52E-E246-8046-6BDF19F96BF2}"/>
              </a:ext>
            </a:extLst>
          </p:cNvPr>
          <p:cNvSpPr txBox="1"/>
          <p:nvPr/>
        </p:nvSpPr>
        <p:spPr>
          <a:xfrm>
            <a:off x="3346084" y="2571749"/>
            <a:ext cx="2521915" cy="1785104"/>
          </a:xfrm>
          <a:prstGeom prst="rect">
            <a:avLst/>
          </a:prstGeom>
          <a:noFill/>
        </p:spPr>
        <p:txBody>
          <a:bodyPr wrap="square" rtlCol="0">
            <a:spAutoFit/>
          </a:bodyPr>
          <a:lstStyle/>
          <a:p>
            <a:r>
              <a:rPr lang="en-US" sz="1100" dirty="0"/>
              <a:t>Environment friendly can be </a:t>
            </a:r>
            <a:r>
              <a:rPr lang="en-US" sz="1100" dirty="0" err="1"/>
              <a:t>colourful</a:t>
            </a:r>
            <a:r>
              <a:rPr lang="en-US" sz="1100" dirty="0"/>
              <a:t> and trendy. Reflect your choice for the environment. With the new Recycle range from </a:t>
            </a:r>
            <a:r>
              <a:rPr lang="en-US" sz="1100" dirty="0" err="1"/>
              <a:t>Leitz</a:t>
            </a:r>
            <a:r>
              <a:rPr lang="en-US" sz="1100" dirty="0"/>
              <a:t> you can improve both the global environment – and your own. Every product  in the range is climate neutral, 100% recyclable and made from a high percentage of recycled materials.</a:t>
            </a:r>
          </a:p>
          <a:p>
            <a:endParaRPr lang="en-US" sz="1100" dirty="0"/>
          </a:p>
          <a:p>
            <a:r>
              <a:rPr lang="en-US" sz="1100" dirty="0"/>
              <a:t>#Recycle #Leitz #leitzlocal #leitzproducts</a:t>
            </a:r>
            <a:endParaRPr lang="en-GB" sz="1100" dirty="0"/>
          </a:p>
        </p:txBody>
      </p:sp>
      <p:pic>
        <p:nvPicPr>
          <p:cNvPr id="26" name="Picture 25">
            <a:extLst>
              <a:ext uri="{FF2B5EF4-FFF2-40B4-BE49-F238E27FC236}">
                <a16:creationId xmlns:a16="http://schemas.microsoft.com/office/drawing/2014/main" id="{1A25A86A-45DE-3A40-97B3-D54344FE10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9602" y="260475"/>
            <a:ext cx="1749105" cy="174910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805A47FA-8639-054D-A09D-9D388DBBF9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0901" y="1135027"/>
            <a:ext cx="1638345" cy="163834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8741EF63-16C5-2946-BA05-31B5168575DA}"/>
              </a:ext>
            </a:extLst>
          </p:cNvPr>
          <p:cNvSpPr txBox="1"/>
          <p:nvPr/>
        </p:nvSpPr>
        <p:spPr>
          <a:xfrm>
            <a:off x="6384002" y="2910304"/>
            <a:ext cx="2447268" cy="1615827"/>
          </a:xfrm>
          <a:prstGeom prst="rect">
            <a:avLst/>
          </a:prstGeom>
          <a:noFill/>
        </p:spPr>
        <p:txBody>
          <a:bodyPr wrap="square">
            <a:spAutoFit/>
          </a:bodyPr>
          <a:lstStyle/>
          <a:p>
            <a:r>
              <a:rPr lang="en-GB" sz="1100" dirty="0"/>
              <a:t>Reflect your choice for the environment. Be environmentally friendly in fresh colours. Every product in the </a:t>
            </a:r>
            <a:r>
              <a:rPr lang="en-GB" sz="1100" dirty="0" err="1"/>
              <a:t>Leitz</a:t>
            </a:r>
            <a:r>
              <a:rPr lang="en-GB" sz="1100" dirty="0"/>
              <a:t> Recycle range is climate neutral, 100% recyclable and made from a high percentage of recycled materials.</a:t>
            </a:r>
          </a:p>
          <a:p>
            <a:endParaRPr lang="en-GB" sz="1100" dirty="0"/>
          </a:p>
          <a:p>
            <a:r>
              <a:rPr lang="en-GB" sz="1100" dirty="0"/>
              <a:t>#leitz #leitzlocal #leitzproducts #recycle</a:t>
            </a:r>
          </a:p>
        </p:txBody>
      </p:sp>
    </p:spTree>
    <p:extLst>
      <p:ext uri="{BB962C8B-B14F-4D97-AF65-F5344CB8AC3E}">
        <p14:creationId xmlns:p14="http://schemas.microsoft.com/office/powerpoint/2010/main" val="2799343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8B4EC-B4FB-AB47-891A-F1FCD6ADD0C1}"/>
              </a:ext>
            </a:extLst>
          </p:cNvPr>
          <p:cNvSpPr>
            <a:spLocks noGrp="1"/>
          </p:cNvSpPr>
          <p:nvPr>
            <p:ph type="title"/>
          </p:nvPr>
        </p:nvSpPr>
        <p:spPr/>
        <p:txBody>
          <a:bodyPr>
            <a:normAutofit/>
          </a:bodyPr>
          <a:lstStyle/>
          <a:p>
            <a:r>
              <a:rPr lang="en-GB" dirty="0"/>
              <a:t>Videos</a:t>
            </a:r>
          </a:p>
        </p:txBody>
      </p:sp>
      <p:pic>
        <p:nvPicPr>
          <p:cNvPr id="4" name="Picture 3" descr="Graphical user interface, website&#10;&#10;Description automatically generated">
            <a:extLst>
              <a:ext uri="{FF2B5EF4-FFF2-40B4-BE49-F238E27FC236}">
                <a16:creationId xmlns:a16="http://schemas.microsoft.com/office/drawing/2014/main" id="{DA3BAA20-74F9-1449-9DBE-581D92EF0BB7}"/>
              </a:ext>
            </a:extLst>
          </p:cNvPr>
          <p:cNvPicPr>
            <a:picLocks noChangeAspect="1"/>
          </p:cNvPicPr>
          <p:nvPr/>
        </p:nvPicPr>
        <p:blipFill>
          <a:blip r:embed="rId2"/>
          <a:stretch>
            <a:fillRect/>
          </a:stretch>
        </p:blipFill>
        <p:spPr>
          <a:xfrm>
            <a:off x="1575200" y="822149"/>
            <a:ext cx="5993600" cy="3380765"/>
          </a:xfrm>
          <a:prstGeom prst="rect">
            <a:avLst/>
          </a:prstGeom>
        </p:spPr>
      </p:pic>
    </p:spTree>
    <p:extLst>
      <p:ext uri="{BB962C8B-B14F-4D97-AF65-F5344CB8AC3E}">
        <p14:creationId xmlns:p14="http://schemas.microsoft.com/office/powerpoint/2010/main" val="4128767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Wasser, Mann, fahrend, Fluss enthält.&#10;&#10;Automatisch generierte Beschreibung">
            <a:extLst>
              <a:ext uri="{FF2B5EF4-FFF2-40B4-BE49-F238E27FC236}">
                <a16:creationId xmlns:a16="http://schemas.microsoft.com/office/drawing/2014/main" id="{ABE5976A-31B8-3C43-A21F-2416C4C3387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3821" y="235723"/>
            <a:ext cx="1121781" cy="4206677"/>
          </a:xfrm>
          <a:prstGeom prst="rect">
            <a:avLst/>
          </a:prstGeom>
          <a:ln>
            <a:solidFill>
              <a:schemeClr val="bg1">
                <a:lumMod val="75000"/>
              </a:schemeClr>
            </a:solidFill>
          </a:ln>
        </p:spPr>
      </p:pic>
      <p:pic>
        <p:nvPicPr>
          <p:cNvPr id="9" name="Grafik 8" descr="Ein Bild, das Schild, Wasser, Anzeige, Brett enthält.&#10;&#10;Automatisch generierte Beschreibung">
            <a:extLst>
              <a:ext uri="{FF2B5EF4-FFF2-40B4-BE49-F238E27FC236}">
                <a16:creationId xmlns:a16="http://schemas.microsoft.com/office/drawing/2014/main" id="{AAAA2563-F233-9146-94DD-9FE6E31098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606" y="1538418"/>
            <a:ext cx="2712388" cy="2260324"/>
          </a:xfrm>
          <a:prstGeom prst="rect">
            <a:avLst/>
          </a:prstGeom>
          <a:ln>
            <a:solidFill>
              <a:schemeClr val="bg1">
                <a:lumMod val="75000"/>
              </a:schemeClr>
            </a:solidFill>
          </a:ln>
        </p:spPr>
      </p:pic>
      <p:sp>
        <p:nvSpPr>
          <p:cNvPr id="3" name="Right Arrow 2">
            <a:extLst>
              <a:ext uri="{FF2B5EF4-FFF2-40B4-BE49-F238E27FC236}">
                <a16:creationId xmlns:a16="http://schemas.microsoft.com/office/drawing/2014/main" id="{E45ED7C6-2B2D-DD90-4E9A-8311048E0DC6}"/>
              </a:ext>
            </a:extLst>
          </p:cNvPr>
          <p:cNvSpPr/>
          <p:nvPr/>
        </p:nvSpPr>
        <p:spPr>
          <a:xfrm>
            <a:off x="4370422" y="2571751"/>
            <a:ext cx="563615" cy="217335"/>
          </a:xfrm>
          <a:prstGeom prst="rightArrow">
            <a:avLst/>
          </a:prstGeom>
          <a:solidFill>
            <a:srgbClr val="00B050"/>
          </a:solidFill>
          <a:ln>
            <a:solidFill>
              <a:srgbClr val="009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prstClr val="white"/>
              </a:solidFill>
              <a:latin typeface="Calibri" panose="020F0502020204030204"/>
            </a:endParaRPr>
          </a:p>
        </p:txBody>
      </p:sp>
      <p:sp>
        <p:nvSpPr>
          <p:cNvPr id="12" name="Title 1">
            <a:extLst>
              <a:ext uri="{FF2B5EF4-FFF2-40B4-BE49-F238E27FC236}">
                <a16:creationId xmlns:a16="http://schemas.microsoft.com/office/drawing/2014/main" id="{DD871543-4A8C-4D15-BE1F-F00705C2ADFD}"/>
              </a:ext>
            </a:extLst>
          </p:cNvPr>
          <p:cNvSpPr>
            <a:spLocks noGrp="1"/>
          </p:cNvSpPr>
          <p:nvPr>
            <p:ph type="title"/>
          </p:nvPr>
        </p:nvSpPr>
        <p:spPr>
          <a:xfrm>
            <a:off x="109572" y="235723"/>
            <a:ext cx="8521700" cy="610648"/>
          </a:xfrm>
        </p:spPr>
        <p:txBody>
          <a:bodyPr>
            <a:normAutofit/>
          </a:bodyPr>
          <a:lstStyle/>
          <a:p>
            <a:r>
              <a:rPr lang="en-US" sz="2400" cap="all" spc="338" dirty="0">
                <a:latin typeface="Arial"/>
                <a:cs typeface="Arial"/>
              </a:rPr>
              <a:t>Web banners</a:t>
            </a:r>
            <a:endParaRPr lang="en-GB" sz="2400" cap="all" spc="338" dirty="0">
              <a:latin typeface="Arial"/>
              <a:cs typeface="Arial"/>
            </a:endParaRPr>
          </a:p>
        </p:txBody>
      </p:sp>
      <p:sp>
        <p:nvSpPr>
          <p:cNvPr id="8" name="AutoShape 2">
            <a:extLst>
              <a:ext uri="{FF2B5EF4-FFF2-40B4-BE49-F238E27FC236}">
                <a16:creationId xmlns:a16="http://schemas.microsoft.com/office/drawing/2014/main" id="{0B691562-C3D5-F207-1F5D-2AC761DB7831}"/>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800">
              <a:solidFill>
                <a:prstClr val="black"/>
              </a:solidFill>
              <a:latin typeface="Calibri" panose="020F0502020204030204"/>
            </a:endParaRPr>
          </a:p>
        </p:txBody>
      </p:sp>
      <p:pic>
        <p:nvPicPr>
          <p:cNvPr id="13" name="Picture 12">
            <a:extLst>
              <a:ext uri="{FF2B5EF4-FFF2-40B4-BE49-F238E27FC236}">
                <a16:creationId xmlns:a16="http://schemas.microsoft.com/office/drawing/2014/main" id="{9C9C68C4-4EDA-AD07-10C1-E6A31375DCD3}"/>
              </a:ext>
            </a:extLst>
          </p:cNvPr>
          <p:cNvPicPr>
            <a:picLocks noChangeAspect="1"/>
          </p:cNvPicPr>
          <p:nvPr/>
        </p:nvPicPr>
        <p:blipFill>
          <a:blip r:embed="rId4"/>
          <a:stretch>
            <a:fillRect/>
          </a:stretch>
        </p:blipFill>
        <p:spPr>
          <a:xfrm>
            <a:off x="6313236" y="1531804"/>
            <a:ext cx="2720327" cy="2266939"/>
          </a:xfrm>
          <a:prstGeom prst="rect">
            <a:avLst/>
          </a:prstGeom>
          <a:ln>
            <a:solidFill>
              <a:schemeClr val="bg1">
                <a:lumMod val="75000"/>
              </a:schemeClr>
            </a:solidFill>
          </a:ln>
        </p:spPr>
      </p:pic>
      <p:pic>
        <p:nvPicPr>
          <p:cNvPr id="15" name="Picture 14">
            <a:extLst>
              <a:ext uri="{FF2B5EF4-FFF2-40B4-BE49-F238E27FC236}">
                <a16:creationId xmlns:a16="http://schemas.microsoft.com/office/drawing/2014/main" id="{89648E23-5FB0-9A62-0995-C68FC355B572}"/>
              </a:ext>
            </a:extLst>
          </p:cNvPr>
          <p:cNvPicPr>
            <a:picLocks noChangeAspect="1"/>
          </p:cNvPicPr>
          <p:nvPr/>
        </p:nvPicPr>
        <p:blipFill>
          <a:blip r:embed="rId5"/>
          <a:stretch>
            <a:fillRect/>
          </a:stretch>
        </p:blipFill>
        <p:spPr>
          <a:xfrm>
            <a:off x="5026542" y="249080"/>
            <a:ext cx="1118218" cy="4193320"/>
          </a:xfrm>
          <a:prstGeom prst="rect">
            <a:avLst/>
          </a:prstGeom>
          <a:ln>
            <a:solidFill>
              <a:schemeClr val="bg1">
                <a:lumMod val="75000"/>
              </a:schemeClr>
            </a:solidFill>
          </a:ln>
        </p:spPr>
      </p:pic>
    </p:spTree>
    <p:extLst>
      <p:ext uri="{BB962C8B-B14F-4D97-AF65-F5344CB8AC3E}">
        <p14:creationId xmlns:p14="http://schemas.microsoft.com/office/powerpoint/2010/main" val="1827010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69927-6E44-4FD5-BFA8-C0558EE2D0B7}"/>
              </a:ext>
            </a:extLst>
          </p:cNvPr>
          <p:cNvSpPr>
            <a:spLocks noGrp="1"/>
          </p:cNvSpPr>
          <p:nvPr>
            <p:ph idx="1"/>
          </p:nvPr>
        </p:nvSpPr>
        <p:spPr>
          <a:xfrm>
            <a:off x="479471" y="1099542"/>
            <a:ext cx="3820197" cy="3312369"/>
          </a:xfrm>
        </p:spPr>
        <p:txBody>
          <a:bodyPr>
            <a:normAutofit/>
          </a:bodyPr>
          <a:lstStyle/>
          <a:p>
            <a:pPr>
              <a:buFont typeface="Arial" panose="020B0604020202020204" pitchFamily="34" charset="0"/>
              <a:buChar char="•"/>
            </a:pPr>
            <a:r>
              <a:rPr lang="en-US" sz="1500" dirty="0">
                <a:latin typeface="+mj-lt"/>
                <a:cs typeface="+mj-cs"/>
              </a:rPr>
              <a:t>The Earth </a:t>
            </a:r>
            <a:r>
              <a:rPr lang="en-US" sz="1500" b="1" dirty="0">
                <a:latin typeface="+mj-lt"/>
                <a:cs typeface="+mj-cs"/>
              </a:rPr>
              <a:t>climate is changing </a:t>
            </a:r>
            <a:r>
              <a:rPr lang="en-US" sz="1500" dirty="0">
                <a:latin typeface="+mj-lt"/>
                <a:cs typeface="+mj-cs"/>
              </a:rPr>
              <a:t>due to the pollution</a:t>
            </a:r>
          </a:p>
          <a:p>
            <a:pPr>
              <a:buFont typeface="Arial" panose="020B0604020202020204" pitchFamily="34" charset="0"/>
              <a:buChar char="•"/>
            </a:pPr>
            <a:endParaRPr lang="en-US" sz="1500" dirty="0">
              <a:latin typeface="+mj-lt"/>
              <a:cs typeface="+mj-cs"/>
            </a:endParaRPr>
          </a:p>
          <a:p>
            <a:pPr>
              <a:buFont typeface="Arial" panose="020B0604020202020204" pitchFamily="34" charset="0"/>
              <a:buChar char="•"/>
            </a:pPr>
            <a:r>
              <a:rPr lang="en-US" sz="1500" dirty="0">
                <a:latin typeface="+mj-lt"/>
                <a:cs typeface="+mj-cs"/>
              </a:rPr>
              <a:t>Humans wasted the planet and only</a:t>
            </a:r>
            <a:r>
              <a:rPr lang="pl-PL" sz="1500" dirty="0">
                <a:latin typeface="+mj-lt"/>
                <a:cs typeface="+mj-cs"/>
              </a:rPr>
              <a:t> </a:t>
            </a:r>
            <a:r>
              <a:rPr lang="pl-PL" sz="1500" b="1" dirty="0">
                <a:latin typeface="+mj-lt"/>
                <a:cs typeface="+mj-cs"/>
              </a:rPr>
              <a:t>the</a:t>
            </a:r>
            <a:r>
              <a:rPr lang="en-US" sz="1500" b="1" dirty="0">
                <a:latin typeface="+mj-lt"/>
                <a:cs typeface="+mj-cs"/>
              </a:rPr>
              <a:t> humans can stop it </a:t>
            </a:r>
          </a:p>
          <a:p>
            <a:pPr marL="0" indent="0">
              <a:buNone/>
            </a:pPr>
            <a:r>
              <a:rPr lang="en-US" sz="1500" dirty="0">
                <a:latin typeface="+mj-lt"/>
                <a:cs typeface="+mj-cs"/>
              </a:rPr>
              <a:t> </a:t>
            </a:r>
          </a:p>
          <a:p>
            <a:pPr>
              <a:buFont typeface="Arial" panose="020B0604020202020204" pitchFamily="34" charset="0"/>
              <a:buChar char="•"/>
            </a:pPr>
            <a:r>
              <a:rPr lang="en-US" sz="1500" dirty="0">
                <a:latin typeface="+mj-lt"/>
                <a:cs typeface="+mj-cs"/>
              </a:rPr>
              <a:t>ACCO Brands has </a:t>
            </a:r>
            <a:r>
              <a:rPr lang="en-US" sz="1500" b="1" dirty="0">
                <a:latin typeface="+mj-lt"/>
                <a:cs typeface="+mj-cs"/>
              </a:rPr>
              <a:t>strong sustainable strategy </a:t>
            </a:r>
            <a:r>
              <a:rPr lang="en-US" sz="1500" dirty="0">
                <a:latin typeface="+mj-lt"/>
                <a:cs typeface="+mj-cs"/>
              </a:rPr>
              <a:t>in place to contribute to </a:t>
            </a:r>
            <a:r>
              <a:rPr lang="en-US" sz="1500" dirty="0" err="1">
                <a:latin typeface="+mj-lt"/>
                <a:cs typeface="+mj-cs"/>
              </a:rPr>
              <a:t>mak</a:t>
            </a:r>
            <a:r>
              <a:rPr lang="pl-PL" sz="1500" dirty="0">
                <a:latin typeface="+mj-lt"/>
                <a:cs typeface="+mj-cs"/>
              </a:rPr>
              <a:t>e</a:t>
            </a:r>
            <a:r>
              <a:rPr lang="en-US" sz="1500" dirty="0">
                <a:latin typeface="+mj-lt"/>
                <a:cs typeface="+mj-cs"/>
              </a:rPr>
              <a:t> tomorrow better</a:t>
            </a:r>
          </a:p>
          <a:p>
            <a:pPr>
              <a:buFont typeface="Arial" panose="020B0604020202020204" pitchFamily="34" charset="0"/>
              <a:buChar char="•"/>
            </a:pPr>
            <a:endParaRPr lang="en-US" sz="1500" dirty="0">
              <a:latin typeface="+mj-lt"/>
              <a:cs typeface="+mj-cs"/>
            </a:endParaRPr>
          </a:p>
          <a:p>
            <a:pPr>
              <a:buFont typeface="Arial" panose="020B0604020202020204" pitchFamily="34" charset="0"/>
              <a:buChar char="•"/>
            </a:pPr>
            <a:r>
              <a:rPr lang="en-US" sz="1500" b="1" dirty="0" err="1">
                <a:latin typeface="+mj-lt"/>
                <a:cs typeface="+mj-cs"/>
              </a:rPr>
              <a:t>Leitz</a:t>
            </a:r>
            <a:r>
              <a:rPr lang="en-US" sz="1500" b="1" dirty="0">
                <a:latin typeface="+mj-lt"/>
                <a:cs typeface="+mj-cs"/>
              </a:rPr>
              <a:t> Recycle range to offer better choice for those who care</a:t>
            </a:r>
            <a:endParaRPr lang="en-US" sz="1500" dirty="0">
              <a:latin typeface="+mj-lt"/>
              <a:cs typeface="+mj-cs"/>
            </a:endParaRPr>
          </a:p>
        </p:txBody>
      </p:sp>
      <p:pic>
        <p:nvPicPr>
          <p:cNvPr id="12" name="Grafik 6">
            <a:extLst>
              <a:ext uri="{FF2B5EF4-FFF2-40B4-BE49-F238E27FC236}">
                <a16:creationId xmlns:a16="http://schemas.microsoft.com/office/drawing/2014/main" id="{4FFB1D0B-EEE1-47EC-8C36-25040A98E5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8572" y="0"/>
            <a:ext cx="4665428" cy="4668587"/>
          </a:xfrm>
          <a:prstGeom prst="rect">
            <a:avLst/>
          </a:prstGeom>
        </p:spPr>
      </p:pic>
      <p:sp>
        <p:nvSpPr>
          <p:cNvPr id="7" name="Title 1">
            <a:extLst>
              <a:ext uri="{FF2B5EF4-FFF2-40B4-BE49-F238E27FC236}">
                <a16:creationId xmlns:a16="http://schemas.microsoft.com/office/drawing/2014/main" id="{74E31196-0A89-47FD-A33B-28EC80B83AC2}"/>
              </a:ext>
            </a:extLst>
          </p:cNvPr>
          <p:cNvSpPr txBox="1">
            <a:spLocks/>
          </p:cNvSpPr>
          <p:nvPr/>
        </p:nvSpPr>
        <p:spPr>
          <a:xfrm>
            <a:off x="437141" y="554476"/>
            <a:ext cx="3478224" cy="496912"/>
          </a:xfrm>
        </p:spPr>
        <p:txBody>
          <a:bodyPr>
            <a:normAutofit fontScale="92500" lnSpcReduction="10000"/>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l" defTabSz="685800" rtl="0" eaLnBrk="0" fontAlgn="base" latinLnBrk="0" hangingPunct="0">
              <a:lnSpc>
                <a:spcPct val="90000"/>
              </a:lnSpc>
              <a:spcBef>
                <a:spcPct val="0"/>
              </a:spcBef>
              <a:spcAft>
                <a:spcPct val="0"/>
              </a:spcAft>
              <a:buClrTx/>
              <a:buSzTx/>
              <a:buFontTx/>
              <a:buNone/>
              <a:tabLst/>
              <a:defRPr/>
            </a:pPr>
            <a:r>
              <a:rPr kumimoji="0" lang="pl-PL" sz="3300" b="1" i="0" u="none" strike="noStrike" kern="1200" cap="none" spc="0" normalizeH="0" baseline="0" noProof="0">
                <a:ln>
                  <a:noFill/>
                </a:ln>
                <a:solidFill>
                  <a:prstClr val="black"/>
                </a:solidFill>
                <a:effectLst/>
                <a:uLnTx/>
                <a:uFillTx/>
                <a:latin typeface="Calibri" panose="020F0502020204030204"/>
                <a:ea typeface="+mj-ea"/>
                <a:cs typeface="+mj-cs"/>
              </a:rPr>
              <a:t>SUMMARY </a:t>
            </a:r>
            <a:endParaRPr kumimoji="0" lang="de-DE" sz="3300" b="1" i="0" u="none" strike="noStrike" kern="1200" cap="none" spc="0" normalizeH="0" baseline="0" noProof="0">
              <a:ln>
                <a:noFill/>
              </a:ln>
              <a:solidFill>
                <a:prstClr val="black"/>
              </a:solidFill>
              <a:effectLst/>
              <a:uLnTx/>
              <a:uFillTx/>
              <a:latin typeface="Calibri" panose="020F0502020204030204"/>
              <a:ea typeface="+mj-ea"/>
              <a:cs typeface="+mj-cs"/>
            </a:endParaRPr>
          </a:p>
        </p:txBody>
      </p:sp>
      <p:pic>
        <p:nvPicPr>
          <p:cNvPr id="5" name="Picture 4" descr="Logo&#10;&#10;Description automatically generated">
            <a:extLst>
              <a:ext uri="{FF2B5EF4-FFF2-40B4-BE49-F238E27FC236}">
                <a16:creationId xmlns:a16="http://schemas.microsoft.com/office/drawing/2014/main" id="{88C1D7ED-3CFE-024A-A375-7D30AECC4D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524" y="3792415"/>
            <a:ext cx="2810841" cy="1053138"/>
          </a:xfrm>
          <a:prstGeom prst="rect">
            <a:avLst/>
          </a:prstGeom>
        </p:spPr>
      </p:pic>
    </p:spTree>
    <p:extLst>
      <p:ext uri="{BB962C8B-B14F-4D97-AF65-F5344CB8AC3E}">
        <p14:creationId xmlns:p14="http://schemas.microsoft.com/office/powerpoint/2010/main" val="31750196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B33AD2CF-6FED-4DEF-A91C-208921DECF48}"/>
              </a:ext>
            </a:extLst>
          </p:cNvPr>
          <p:cNvSpPr txBox="1"/>
          <p:nvPr/>
        </p:nvSpPr>
        <p:spPr>
          <a:xfrm>
            <a:off x="1" y="2247714"/>
            <a:ext cx="9143999" cy="600164"/>
          </a:xfrm>
          <a:prstGeom prst="rect">
            <a:avLst/>
          </a:prstGeom>
          <a:noFill/>
        </p:spPr>
        <p:txBody>
          <a:bodyPr wrap="square" rtlCol="0">
            <a:spAutoFit/>
          </a:bodyPr>
          <a:lstStyle/>
          <a:p>
            <a:pPr algn="ctr"/>
            <a:r>
              <a:rPr lang="en-AU" sz="3300" b="1" dirty="0">
                <a:solidFill>
                  <a:prstClr val="black">
                    <a:lumMod val="65000"/>
                    <a:lumOff val="35000"/>
                  </a:prstClr>
                </a:solidFill>
                <a:latin typeface="Calibri" panose="020F0502020204030204"/>
              </a:rPr>
              <a:t>THANK YOU</a:t>
            </a:r>
          </a:p>
        </p:txBody>
      </p:sp>
      <p:pic>
        <p:nvPicPr>
          <p:cNvPr id="7" name="Picture 6" descr="Logo, company name&#10;&#10;Description automatically generated">
            <a:extLst>
              <a:ext uri="{FF2B5EF4-FFF2-40B4-BE49-F238E27FC236}">
                <a16:creationId xmlns:a16="http://schemas.microsoft.com/office/drawing/2014/main" id="{5DDD4DBD-92E1-4FEF-AF68-B4CEB9BDFE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298" y="4739590"/>
            <a:ext cx="247148" cy="320880"/>
          </a:xfrm>
          <a:prstGeom prst="rect">
            <a:avLst/>
          </a:prstGeom>
        </p:spPr>
      </p:pic>
      <p:pic>
        <p:nvPicPr>
          <p:cNvPr id="4" name="Picture 3" descr="Logo&#10;&#10;Description automatically generated">
            <a:extLst>
              <a:ext uri="{FF2B5EF4-FFF2-40B4-BE49-F238E27FC236}">
                <a16:creationId xmlns:a16="http://schemas.microsoft.com/office/drawing/2014/main" id="{D2F1496D-7D3C-684C-AEB4-2176D03E0D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8671" y="2538327"/>
            <a:ext cx="2810841" cy="1053138"/>
          </a:xfrm>
          <a:prstGeom prst="rect">
            <a:avLst/>
          </a:prstGeom>
        </p:spPr>
      </p:pic>
      <p:pic>
        <p:nvPicPr>
          <p:cNvPr id="5" name="Picture 4" descr="A picture containing text, monitor, clock, clipart&#10;&#10;Description automatically generated">
            <a:extLst>
              <a:ext uri="{FF2B5EF4-FFF2-40B4-BE49-F238E27FC236}">
                <a16:creationId xmlns:a16="http://schemas.microsoft.com/office/drawing/2014/main" id="{5EFB4489-7317-B64D-8359-A5FF0DD966E8}"/>
              </a:ext>
            </a:extLst>
          </p:cNvPr>
          <p:cNvPicPr>
            <a:picLocks noChangeAspect="1"/>
          </p:cNvPicPr>
          <p:nvPr/>
        </p:nvPicPr>
        <p:blipFill>
          <a:blip r:embed="rId5"/>
          <a:stretch>
            <a:fillRect/>
          </a:stretch>
        </p:blipFill>
        <p:spPr>
          <a:xfrm>
            <a:off x="109034" y="2901021"/>
            <a:ext cx="1712332" cy="327751"/>
          </a:xfrm>
          <a:prstGeom prst="rect">
            <a:avLst/>
          </a:prstGeom>
        </p:spPr>
      </p:pic>
    </p:spTree>
    <p:extLst>
      <p:ext uri="{BB962C8B-B14F-4D97-AF65-F5344CB8AC3E}">
        <p14:creationId xmlns:p14="http://schemas.microsoft.com/office/powerpoint/2010/main" val="64917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A6E5B-010C-C841-9906-9189C2FCB534}"/>
              </a:ext>
            </a:extLst>
          </p:cNvPr>
          <p:cNvSpPr>
            <a:spLocks noGrp="1"/>
          </p:cNvSpPr>
          <p:nvPr>
            <p:ph type="title"/>
          </p:nvPr>
        </p:nvSpPr>
        <p:spPr>
          <a:xfrm>
            <a:off x="1295400" y="2387205"/>
            <a:ext cx="6218582" cy="451247"/>
          </a:xfrm>
        </p:spPr>
        <p:txBody>
          <a:bodyPr/>
          <a:lstStyle/>
          <a:p>
            <a:r>
              <a:rPr lang="en-GB" dirty="0"/>
              <a:t>THE LEITZ RECYCLE RANGE</a:t>
            </a:r>
            <a:endParaRPr lang="de-DE" dirty="0"/>
          </a:p>
        </p:txBody>
      </p:sp>
    </p:spTree>
    <p:extLst>
      <p:ext uri="{BB962C8B-B14F-4D97-AF65-F5344CB8AC3E}">
        <p14:creationId xmlns:p14="http://schemas.microsoft.com/office/powerpoint/2010/main" val="3101766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holding a fruit&#10;&#10;Description automatically generated with medium confidence">
            <a:extLst>
              <a:ext uri="{FF2B5EF4-FFF2-40B4-BE49-F238E27FC236}">
                <a16:creationId xmlns:a16="http://schemas.microsoft.com/office/drawing/2014/main" id="{CD8ECE45-466D-4E9B-8764-C6D1CF936F8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767" y="-7620"/>
            <a:ext cx="9138233" cy="4663440"/>
          </a:xfrm>
          <a:prstGeom prst="rect">
            <a:avLst/>
          </a:prstGeom>
        </p:spPr>
      </p:pic>
      <p:sp>
        <p:nvSpPr>
          <p:cNvPr id="7" name="Title 1">
            <a:extLst>
              <a:ext uri="{FF2B5EF4-FFF2-40B4-BE49-F238E27FC236}">
                <a16:creationId xmlns:a16="http://schemas.microsoft.com/office/drawing/2014/main" id="{92B0356F-C99E-4CDD-8892-B695B5527B46}"/>
              </a:ext>
            </a:extLst>
          </p:cNvPr>
          <p:cNvSpPr txBox="1">
            <a:spLocks/>
          </p:cNvSpPr>
          <p:nvPr/>
        </p:nvSpPr>
        <p:spPr>
          <a:xfrm>
            <a:off x="261804" y="480060"/>
            <a:ext cx="8208912" cy="1452728"/>
          </a:xfrm>
          <a:prstGeom prst="rect">
            <a:avLst/>
          </a:prstGeom>
        </p:spPr>
        <p:txBody>
          <a:bodyPr>
            <a:normAutofit/>
          </a:bodyPr>
          <a:lst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a:lstStyle>
          <a:p>
            <a:pPr marL="0" marR="0" lvl="0" indent="0" algn="l" defTabSz="914378" rtl="0" eaLnBrk="1" fontAlgn="auto" latinLnBrk="0" hangingPunct="1">
              <a:lnSpc>
                <a:spcPct val="90000"/>
              </a:lnSpc>
              <a:spcBef>
                <a:spcPct val="0"/>
              </a:spcBef>
              <a:spcAft>
                <a:spcPts val="0"/>
              </a:spcAft>
              <a:buClrTx/>
              <a:buSzTx/>
              <a:buFontTx/>
              <a:buNone/>
              <a:tabLst/>
              <a:defRPr/>
            </a:pP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Making</a:t>
            </a:r>
            <a:r>
              <a:rPr kumimoji="0" lang="pl-PL" sz="4050" b="1" i="0" u="none" strike="noStrike" kern="1200" cap="none" spc="0" normalizeH="0" baseline="0" noProof="0">
                <a:ln>
                  <a:noFill/>
                </a:ln>
                <a:solidFill>
                  <a:prstClr val="white"/>
                </a:solidFill>
                <a:effectLst/>
                <a:uLnTx/>
                <a:uFillTx/>
                <a:latin typeface="Calibri" panose="020F0502020204030204"/>
                <a:ea typeface="+mj-ea"/>
                <a:cs typeface="+mj-cs"/>
              </a:rPr>
              <a:t> </a:t>
            </a: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tomorrow</a:t>
            </a:r>
            <a:r>
              <a:rPr kumimoji="0" lang="pl-PL" sz="4050" b="1" i="0" u="none" strike="noStrike" kern="1200" cap="none" spc="0" normalizeH="0" baseline="0" noProof="0">
                <a:ln>
                  <a:noFill/>
                </a:ln>
                <a:solidFill>
                  <a:prstClr val="white"/>
                </a:solidFill>
                <a:effectLst/>
                <a:uLnTx/>
                <a:uFillTx/>
                <a:latin typeface="Calibri" panose="020F0502020204030204"/>
                <a:ea typeface="+mj-ea"/>
                <a:cs typeface="+mj-cs"/>
              </a:rPr>
              <a:t> </a:t>
            </a: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better</a:t>
            </a:r>
            <a:endParaRPr kumimoji="0" lang="pl-PL" sz="4050" b="1" i="0" u="none" strike="noStrike" kern="1200" cap="none" spc="0" normalizeH="0" baseline="0" noProof="0">
              <a:ln>
                <a:noFill/>
              </a:ln>
              <a:solidFill>
                <a:prstClr val="white"/>
              </a:solidFill>
              <a:effectLst/>
              <a:uLnTx/>
              <a:uFillTx/>
              <a:latin typeface="Calibri" panose="020F0502020204030204"/>
              <a:ea typeface="+mj-ea"/>
              <a:cs typeface="+mj-cs"/>
            </a:endParaRPr>
          </a:p>
          <a:p>
            <a:pPr marL="0" marR="0" lvl="0" indent="0" algn="l" defTabSz="914378" rtl="0" eaLnBrk="1" fontAlgn="auto" latinLnBrk="0" hangingPunct="1">
              <a:lnSpc>
                <a:spcPct val="90000"/>
              </a:lnSpc>
              <a:spcBef>
                <a:spcPct val="0"/>
              </a:spcBef>
              <a:spcAft>
                <a:spcPts val="0"/>
              </a:spcAft>
              <a:buClrTx/>
              <a:buSzTx/>
              <a:buFontTx/>
              <a:buNone/>
              <a:tabLst/>
              <a:defRPr/>
            </a:pPr>
            <a:r>
              <a:rPr kumimoji="0" lang="pl-PL" sz="4050" b="1" i="0" u="none" strike="noStrike" kern="1200" cap="none" spc="0" normalizeH="0" baseline="0" noProof="0">
                <a:ln>
                  <a:noFill/>
                </a:ln>
                <a:solidFill>
                  <a:prstClr val="white"/>
                </a:solidFill>
                <a:effectLst/>
                <a:uLnTx/>
                <a:uFillTx/>
                <a:latin typeface="Calibri" panose="020F0502020204030204"/>
                <a:ea typeface="+mj-ea"/>
                <a:cs typeface="+mj-cs"/>
              </a:rPr>
              <a:t>- </a:t>
            </a: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it’s</a:t>
            </a:r>
            <a:r>
              <a:rPr kumimoji="0" lang="pl-PL" sz="4050" b="1" i="0" u="none" strike="noStrike" kern="1200" cap="none" spc="0" normalizeH="0" baseline="0" noProof="0">
                <a:ln>
                  <a:noFill/>
                </a:ln>
                <a:solidFill>
                  <a:prstClr val="white"/>
                </a:solidFill>
                <a:effectLst/>
                <a:uLnTx/>
                <a:uFillTx/>
                <a:latin typeface="Calibri" panose="020F0502020204030204"/>
                <a:ea typeface="+mj-ea"/>
                <a:cs typeface="+mj-cs"/>
              </a:rPr>
              <a:t> </a:t>
            </a: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up</a:t>
            </a:r>
            <a:r>
              <a:rPr kumimoji="0" lang="pl-PL" sz="4050" b="1" i="0" u="none" strike="noStrike" kern="1200" cap="none" spc="0" normalizeH="0" baseline="0" noProof="0">
                <a:ln>
                  <a:noFill/>
                </a:ln>
                <a:solidFill>
                  <a:prstClr val="white"/>
                </a:solidFill>
                <a:effectLst/>
                <a:uLnTx/>
                <a:uFillTx/>
                <a:latin typeface="Calibri" panose="020F0502020204030204"/>
                <a:ea typeface="+mj-ea"/>
                <a:cs typeface="+mj-cs"/>
              </a:rPr>
              <a:t> to </a:t>
            </a:r>
            <a:r>
              <a:rPr kumimoji="0" lang="pl-PL" sz="4050" b="1" i="0" u="none" strike="noStrike" kern="1200" cap="none" spc="0" normalizeH="0" baseline="0" noProof="0" err="1">
                <a:ln>
                  <a:noFill/>
                </a:ln>
                <a:solidFill>
                  <a:prstClr val="white"/>
                </a:solidFill>
                <a:effectLst/>
                <a:uLnTx/>
                <a:uFillTx/>
                <a:latin typeface="Calibri" panose="020F0502020204030204"/>
                <a:ea typeface="+mj-ea"/>
                <a:cs typeface="+mj-cs"/>
              </a:rPr>
              <a:t>us</a:t>
            </a:r>
            <a:endParaRPr kumimoji="0" lang="en-US" sz="4050" b="1" i="0" u="none" strike="noStrike" kern="1200" cap="none" spc="0" normalizeH="0" baseline="0" noProof="0">
              <a:ln>
                <a:noFill/>
              </a:ln>
              <a:solidFill>
                <a:prstClr val="white"/>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742193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FA447351-C0EF-4A65-9BE4-F3060E158013}"/>
              </a:ext>
            </a:extLst>
          </p:cNvPr>
          <p:cNvGrpSpPr/>
          <p:nvPr/>
        </p:nvGrpSpPr>
        <p:grpSpPr>
          <a:xfrm>
            <a:off x="473458" y="2621185"/>
            <a:ext cx="2275300" cy="2200608"/>
            <a:chOff x="6327322" y="1323577"/>
            <a:chExt cx="2736193" cy="2604015"/>
          </a:xfrm>
        </p:grpSpPr>
        <p:pic>
          <p:nvPicPr>
            <p:cNvPr id="12" name="Grafik 4">
              <a:extLst>
                <a:ext uri="{FF2B5EF4-FFF2-40B4-BE49-F238E27FC236}">
                  <a16:creationId xmlns:a16="http://schemas.microsoft.com/office/drawing/2014/main" id="{81C52D4D-488C-43D6-8E5F-A4FB898CE9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878" b="-21300"/>
            <a:stretch/>
          </p:blipFill>
          <p:spPr>
            <a:xfrm>
              <a:off x="6327322" y="1323577"/>
              <a:ext cx="2490108" cy="2604015"/>
            </a:xfrm>
            <a:prstGeom prst="downArrow">
              <a:avLst/>
            </a:prstGeom>
          </p:spPr>
        </p:pic>
        <p:sp>
          <p:nvSpPr>
            <p:cNvPr id="7" name="Rectangle 6">
              <a:extLst>
                <a:ext uri="{FF2B5EF4-FFF2-40B4-BE49-F238E27FC236}">
                  <a16:creationId xmlns:a16="http://schemas.microsoft.com/office/drawing/2014/main" id="{F258647C-2DBE-4781-8647-E944541E6CA1}"/>
                </a:ext>
              </a:extLst>
            </p:cNvPr>
            <p:cNvSpPr/>
            <p:nvPr/>
          </p:nvSpPr>
          <p:spPr>
            <a:xfrm rot="3037437">
              <a:off x="8076451" y="2325311"/>
              <a:ext cx="465365" cy="150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EA16E48C-36D0-4D9C-8803-B743243E3397}"/>
              </a:ext>
            </a:extLst>
          </p:cNvPr>
          <p:cNvGrpSpPr/>
          <p:nvPr/>
        </p:nvGrpSpPr>
        <p:grpSpPr>
          <a:xfrm>
            <a:off x="2671368" y="2238270"/>
            <a:ext cx="1380499" cy="2379872"/>
            <a:chOff x="9140624" y="885977"/>
            <a:chExt cx="1459644" cy="2739606"/>
          </a:xfrm>
        </p:grpSpPr>
        <p:pic>
          <p:nvPicPr>
            <p:cNvPr id="5" name="Grafik 4">
              <a:extLst>
                <a:ext uri="{FF2B5EF4-FFF2-40B4-BE49-F238E27FC236}">
                  <a16:creationId xmlns:a16="http://schemas.microsoft.com/office/drawing/2014/main" id="{8CA7B11F-67F5-43E0-9446-094603CDFE6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40624" y="1021568"/>
              <a:ext cx="1459644" cy="2604015"/>
            </a:xfrm>
            <a:prstGeom prst="rect">
              <a:avLst/>
            </a:prstGeom>
          </p:spPr>
        </p:pic>
        <p:sp>
          <p:nvSpPr>
            <p:cNvPr id="14" name="Rectangle 13">
              <a:extLst>
                <a:ext uri="{FF2B5EF4-FFF2-40B4-BE49-F238E27FC236}">
                  <a16:creationId xmlns:a16="http://schemas.microsoft.com/office/drawing/2014/main" id="{2E3DB402-59CB-45AD-83B5-C86A215A16F2}"/>
                </a:ext>
              </a:extLst>
            </p:cNvPr>
            <p:cNvSpPr/>
            <p:nvPr/>
          </p:nvSpPr>
          <p:spPr>
            <a:xfrm rot="2613924">
              <a:off x="9152916" y="885977"/>
              <a:ext cx="540209" cy="751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Title 3">
            <a:extLst>
              <a:ext uri="{FF2B5EF4-FFF2-40B4-BE49-F238E27FC236}">
                <a16:creationId xmlns:a16="http://schemas.microsoft.com/office/drawing/2014/main" id="{B6D60496-E586-445C-B546-C422E0029893}"/>
              </a:ext>
            </a:extLst>
          </p:cNvPr>
          <p:cNvSpPr>
            <a:spLocks noGrp="1"/>
          </p:cNvSpPr>
          <p:nvPr>
            <p:ph type="title"/>
          </p:nvPr>
        </p:nvSpPr>
        <p:spPr/>
        <p:txBody>
          <a:bodyPr>
            <a:normAutofit fontScale="90000"/>
          </a:bodyPr>
          <a:lstStyle/>
          <a:p>
            <a:r>
              <a:rPr lang="en-US" sz="3000" cap="none" dirty="0"/>
              <a:t>ACCO Brands </a:t>
            </a:r>
            <a:r>
              <a:rPr lang="pl-PL" sz="3000" cap="none" dirty="0" err="1"/>
              <a:t>Climate</a:t>
            </a:r>
            <a:r>
              <a:rPr lang="pl-PL" sz="3000" cap="none" dirty="0"/>
              <a:t> Action </a:t>
            </a:r>
            <a:r>
              <a:rPr lang="pl-PL" sz="3000" cap="none" dirty="0" err="1"/>
              <a:t>Strategy</a:t>
            </a:r>
            <a:endParaRPr lang="en-US" cap="none" dirty="0"/>
          </a:p>
        </p:txBody>
      </p:sp>
      <p:sp>
        <p:nvSpPr>
          <p:cNvPr id="9" name="Content Placeholder 8">
            <a:extLst>
              <a:ext uri="{FF2B5EF4-FFF2-40B4-BE49-F238E27FC236}">
                <a16:creationId xmlns:a16="http://schemas.microsoft.com/office/drawing/2014/main" id="{B70EC880-993E-483C-AF6E-AA1F22261F17}"/>
              </a:ext>
            </a:extLst>
          </p:cNvPr>
          <p:cNvSpPr txBox="1">
            <a:spLocks noGrp="1"/>
          </p:cNvSpPr>
          <p:nvPr>
            <p:ph idx="1"/>
          </p:nvPr>
        </p:nvSpPr>
        <p:spPr>
          <a:xfrm>
            <a:off x="467545" y="814031"/>
            <a:ext cx="8331515" cy="1454244"/>
          </a:xfrm>
          <a:prstGeom prst="rect">
            <a:avLst/>
          </a:prstGeom>
          <a:noFill/>
        </p:spPr>
        <p:txBody>
          <a:bodyPr vert="horz" wrap="square" lIns="68580" tIns="34290" rIns="68580" bIns="34290" rtlCol="0" anchor="t">
            <a:spAutoFit/>
          </a:bodyPr>
          <a:lstStyle/>
          <a:p>
            <a:pPr marL="284321" indent="-284321">
              <a:buFont typeface="Arial" panose="020B0604020202020204" pitchFamily="34" charset="0"/>
              <a:buChar char="•"/>
            </a:pPr>
            <a:r>
              <a:rPr lang="en-US" sz="1500" dirty="0"/>
              <a:t>We measure and reduce CO</a:t>
            </a:r>
            <a:r>
              <a:rPr lang="en-US" sz="1500" baseline="-25000" dirty="0"/>
              <a:t>2</a:t>
            </a:r>
            <a:r>
              <a:rPr lang="en-US" sz="1500" dirty="0"/>
              <a:t> emissions, water consumption and waste at our operational sites</a:t>
            </a:r>
            <a:endParaRPr lang="en-US" dirty="0"/>
          </a:p>
          <a:p>
            <a:pPr marL="284321" indent="-284321">
              <a:buFont typeface="Arial" panose="020B0604020202020204" pitchFamily="34" charset="0"/>
              <a:buChar char="•"/>
            </a:pPr>
            <a:r>
              <a:rPr lang="en-US" sz="1500" dirty="0"/>
              <a:t>We design products having in mind the low impact for the environment</a:t>
            </a:r>
            <a:endParaRPr lang="en-US" sz="1500" dirty="0">
              <a:cs typeface="Calibri"/>
            </a:endParaRPr>
          </a:p>
          <a:p>
            <a:pPr marL="284321" indent="-284321">
              <a:buFont typeface="Arial" panose="020B0604020202020204" pitchFamily="34" charset="0"/>
              <a:buChar char="•"/>
            </a:pPr>
            <a:r>
              <a:rPr lang="en-US" sz="1500" dirty="0"/>
              <a:t>We develop new products made from recycled materials and reduce the packaging in order to reduce the amount of waste in the world</a:t>
            </a:r>
            <a:endParaRPr lang="en-US" sz="1500" dirty="0">
              <a:cs typeface="Calibri" panose="020F0502020204030204"/>
            </a:endParaRPr>
          </a:p>
          <a:p>
            <a:pPr marL="284321" indent="-284321" defTabSz="685783">
              <a:buClrTx/>
              <a:buFont typeface="Arial" panose="020B0604020202020204" pitchFamily="34" charset="0"/>
              <a:buChar char="•"/>
              <a:defRPr/>
            </a:pPr>
            <a:r>
              <a:rPr lang="en-US" sz="1500" dirty="0"/>
              <a:t>We use recycled and certified materials from responsible sources</a:t>
            </a:r>
            <a:endParaRPr lang="en-US" sz="1500" dirty="0">
              <a:cs typeface="Calibri" panose="020F0502020204030204"/>
            </a:endParaRPr>
          </a:p>
          <a:p>
            <a:pPr marL="284321" indent="-284321" defTabSz="685783">
              <a:buClrTx/>
              <a:buFont typeface="Arial" panose="020B0604020202020204" pitchFamily="34" charset="0"/>
              <a:buChar char="•"/>
              <a:defRPr/>
            </a:pPr>
            <a:r>
              <a:rPr lang="en-US" sz="1500" dirty="0"/>
              <a:t>We offset the CO</a:t>
            </a:r>
            <a:r>
              <a:rPr lang="en-US" sz="1500" baseline="-25000" dirty="0"/>
              <a:t>2</a:t>
            </a:r>
            <a:r>
              <a:rPr lang="en-US" sz="1500" dirty="0"/>
              <a:t> emissions for the selected products ranges</a:t>
            </a:r>
            <a:endParaRPr lang="en-US" sz="1500" dirty="0">
              <a:cs typeface="Calibri" panose="020F0502020204030204"/>
            </a:endParaRPr>
          </a:p>
        </p:txBody>
      </p:sp>
      <p:pic>
        <p:nvPicPr>
          <p:cNvPr id="10" name="Grafik 5">
            <a:extLst>
              <a:ext uri="{FF2B5EF4-FFF2-40B4-BE49-F238E27FC236}">
                <a16:creationId xmlns:a16="http://schemas.microsoft.com/office/drawing/2014/main" id="{90514C87-04A6-4341-B167-959B2600AC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2219" y="2537253"/>
            <a:ext cx="1942085" cy="1430779"/>
          </a:xfrm>
          <a:prstGeom prst="rect">
            <a:avLst/>
          </a:prstGeom>
        </p:spPr>
      </p:pic>
      <p:pic>
        <p:nvPicPr>
          <p:cNvPr id="11" name="Grafik 7">
            <a:extLst>
              <a:ext uri="{FF2B5EF4-FFF2-40B4-BE49-F238E27FC236}">
                <a16:creationId xmlns:a16="http://schemas.microsoft.com/office/drawing/2014/main" id="{AB227A8F-BDA0-426D-A6BC-9CE63EEECD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4554" y="2679451"/>
            <a:ext cx="1355336" cy="1288581"/>
          </a:xfrm>
          <a:prstGeom prst="rect">
            <a:avLst/>
          </a:prstGeom>
        </p:spPr>
      </p:pic>
      <p:sp>
        <p:nvSpPr>
          <p:cNvPr id="20" name="TextBox 19">
            <a:extLst>
              <a:ext uri="{FF2B5EF4-FFF2-40B4-BE49-F238E27FC236}">
                <a16:creationId xmlns:a16="http://schemas.microsoft.com/office/drawing/2014/main" id="{BF75D416-AF0B-4789-A1DD-5E58ABC26457}"/>
              </a:ext>
            </a:extLst>
          </p:cNvPr>
          <p:cNvSpPr txBox="1"/>
          <p:nvPr/>
        </p:nvSpPr>
        <p:spPr>
          <a:xfrm>
            <a:off x="467544" y="4372182"/>
            <a:ext cx="4570979" cy="230832"/>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a:ln>
                  <a:noFill/>
                </a:ln>
                <a:solidFill>
                  <a:prstClr val="black"/>
                </a:solidFill>
                <a:effectLst/>
                <a:uLnTx/>
                <a:uFillTx/>
                <a:latin typeface="Calibri" panose="020F0502020204030204"/>
                <a:ea typeface="+mn-ea"/>
                <a:cs typeface="+mn-cs"/>
              </a:rPr>
              <a:t>*compared to 2015</a:t>
            </a:r>
          </a:p>
        </p:txBody>
      </p:sp>
      <p:sp>
        <p:nvSpPr>
          <p:cNvPr id="21" name="TextBox 20">
            <a:extLst>
              <a:ext uri="{FF2B5EF4-FFF2-40B4-BE49-F238E27FC236}">
                <a16:creationId xmlns:a16="http://schemas.microsoft.com/office/drawing/2014/main" id="{397E69C2-6271-449C-AEF7-B77D2288057A}"/>
              </a:ext>
            </a:extLst>
          </p:cNvPr>
          <p:cNvSpPr txBox="1"/>
          <p:nvPr/>
        </p:nvSpPr>
        <p:spPr>
          <a:xfrm>
            <a:off x="1963735" y="2559952"/>
            <a:ext cx="183696"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
        <p:nvSpPr>
          <p:cNvPr id="22" name="TextBox 21">
            <a:extLst>
              <a:ext uri="{FF2B5EF4-FFF2-40B4-BE49-F238E27FC236}">
                <a16:creationId xmlns:a16="http://schemas.microsoft.com/office/drawing/2014/main" id="{1723EBB8-13F2-4A7E-A8DD-701C6DDB9D79}"/>
              </a:ext>
            </a:extLst>
          </p:cNvPr>
          <p:cNvSpPr txBox="1"/>
          <p:nvPr/>
        </p:nvSpPr>
        <p:spPr>
          <a:xfrm>
            <a:off x="3458009" y="2568514"/>
            <a:ext cx="183696"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954049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D60496-E586-445C-B546-C422E0029893}"/>
              </a:ext>
            </a:extLst>
          </p:cNvPr>
          <p:cNvSpPr>
            <a:spLocks noGrp="1"/>
          </p:cNvSpPr>
          <p:nvPr>
            <p:ph type="title"/>
          </p:nvPr>
        </p:nvSpPr>
        <p:spPr/>
        <p:txBody>
          <a:bodyPr>
            <a:normAutofit fontScale="90000"/>
          </a:bodyPr>
          <a:lstStyle/>
          <a:p>
            <a:r>
              <a:rPr lang="en-US" sz="3000" cap="none" dirty="0"/>
              <a:t>Our CO</a:t>
            </a:r>
            <a:r>
              <a:rPr lang="en-US" sz="3000" cap="none" baseline="-25000" dirty="0"/>
              <a:t>2</a:t>
            </a:r>
            <a:r>
              <a:rPr lang="en-US" sz="3000" cap="none" dirty="0"/>
              <a:t> Neutral Products</a:t>
            </a:r>
            <a:endParaRPr lang="en-US" cap="none" dirty="0"/>
          </a:p>
        </p:txBody>
      </p:sp>
      <p:sp>
        <p:nvSpPr>
          <p:cNvPr id="9" name="Content Placeholder 8">
            <a:extLst>
              <a:ext uri="{FF2B5EF4-FFF2-40B4-BE49-F238E27FC236}">
                <a16:creationId xmlns:a16="http://schemas.microsoft.com/office/drawing/2014/main" id="{B70EC880-993E-483C-AF6E-AA1F22261F17}"/>
              </a:ext>
            </a:extLst>
          </p:cNvPr>
          <p:cNvSpPr txBox="1">
            <a:spLocks noGrp="1"/>
          </p:cNvSpPr>
          <p:nvPr>
            <p:ph idx="1"/>
          </p:nvPr>
        </p:nvSpPr>
        <p:spPr>
          <a:xfrm>
            <a:off x="467544" y="894058"/>
            <a:ext cx="7647326" cy="623248"/>
          </a:xfrm>
          <a:prstGeom prst="rect">
            <a:avLst/>
          </a:prstGeom>
          <a:noFill/>
        </p:spPr>
        <p:txBody>
          <a:bodyPr vert="horz" wrap="square" lIns="68580" tIns="34290" rIns="68580" bIns="34290" rtlCol="0" anchor="t">
            <a:spAutoFit/>
          </a:bodyPr>
          <a:lstStyle/>
          <a:p>
            <a:pPr marL="0" indent="0">
              <a:buNone/>
            </a:pPr>
            <a:r>
              <a:rPr lang="en-US" sz="1800"/>
              <a:t>Product carbon footprints are reduced as far as possible, what remains is  compensated for or balanced out </a:t>
            </a:r>
          </a:p>
        </p:txBody>
      </p:sp>
      <p:sp>
        <p:nvSpPr>
          <p:cNvPr id="17" name="Textfeld 7">
            <a:extLst>
              <a:ext uri="{FF2B5EF4-FFF2-40B4-BE49-F238E27FC236}">
                <a16:creationId xmlns:a16="http://schemas.microsoft.com/office/drawing/2014/main" id="{CC1D49EB-128E-4909-9CAD-4CE3201840B7}"/>
              </a:ext>
            </a:extLst>
          </p:cNvPr>
          <p:cNvSpPr txBox="1"/>
          <p:nvPr/>
        </p:nvSpPr>
        <p:spPr>
          <a:xfrm>
            <a:off x="151604" y="3484010"/>
            <a:ext cx="3234720" cy="71558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The emissions of CO</a:t>
            </a:r>
            <a:r>
              <a:rPr kumimoji="0" lang="en-US" sz="1350" b="0"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 caused by production and transportation of our products are measured and ….</a:t>
            </a:r>
          </a:p>
        </p:txBody>
      </p:sp>
      <p:pic>
        <p:nvPicPr>
          <p:cNvPr id="25" name="Grafik 5">
            <a:extLst>
              <a:ext uri="{FF2B5EF4-FFF2-40B4-BE49-F238E27FC236}">
                <a16:creationId xmlns:a16="http://schemas.microsoft.com/office/drawing/2014/main" id="{C1955F81-E515-42DB-8405-EEC7E89C5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8422" y="3509997"/>
            <a:ext cx="2060355" cy="444391"/>
          </a:xfrm>
          <a:prstGeom prst="rect">
            <a:avLst/>
          </a:prstGeom>
        </p:spPr>
      </p:pic>
      <p:grpSp>
        <p:nvGrpSpPr>
          <p:cNvPr id="30" name="Group 29">
            <a:extLst>
              <a:ext uri="{FF2B5EF4-FFF2-40B4-BE49-F238E27FC236}">
                <a16:creationId xmlns:a16="http://schemas.microsoft.com/office/drawing/2014/main" id="{55F25577-027D-4541-9FA0-A89A5A2CDAE8}"/>
              </a:ext>
            </a:extLst>
          </p:cNvPr>
          <p:cNvGrpSpPr/>
          <p:nvPr/>
        </p:nvGrpSpPr>
        <p:grpSpPr>
          <a:xfrm>
            <a:off x="5708591" y="1698694"/>
            <a:ext cx="3234720" cy="1601938"/>
            <a:chOff x="7611455" y="2397808"/>
            <a:chExt cx="4312960" cy="2406131"/>
          </a:xfrm>
        </p:grpSpPr>
        <p:pic>
          <p:nvPicPr>
            <p:cNvPr id="31" name="Picture 4" descr="China leads in renewable energy capacity at 895 GW - Agro &amp; Chemistry">
              <a:extLst>
                <a:ext uri="{FF2B5EF4-FFF2-40B4-BE49-F238E27FC236}">
                  <a16:creationId xmlns:a16="http://schemas.microsoft.com/office/drawing/2014/main" id="{98A900B1-E343-4B7B-A6BE-6BED55E6DF8A}"/>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611455" y="2397808"/>
              <a:ext cx="3340950" cy="2406131"/>
            </a:xfrm>
            <a:prstGeom prst="rect">
              <a:avLst/>
            </a:prstGeom>
            <a:noFill/>
            <a:extLst>
              <a:ext uri="{909E8E84-426E-40DD-AFC4-6F175D3DCCD1}">
                <a14:hiddenFill xmlns:a14="http://schemas.microsoft.com/office/drawing/2010/main">
                  <a:solidFill>
                    <a:srgbClr val="FFFFFF"/>
                  </a:solidFill>
                </a14:hiddenFill>
              </a:ext>
            </a:extLst>
          </p:spPr>
        </p:pic>
        <p:pic>
          <p:nvPicPr>
            <p:cNvPr id="32" name="Grafik 4" descr="Ein Bild, das Baum, draußen, Natur, Frühling enthält.&#10;&#10;Automatisch generierte Beschreibung">
              <a:extLst>
                <a:ext uri="{FF2B5EF4-FFF2-40B4-BE49-F238E27FC236}">
                  <a16:creationId xmlns:a16="http://schemas.microsoft.com/office/drawing/2014/main" id="{1C033E3E-978D-458F-A934-D4EF480453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80396" y="2397808"/>
              <a:ext cx="1944019" cy="2406131"/>
            </a:xfrm>
            <a:prstGeom prst="rect">
              <a:avLst/>
            </a:prstGeom>
          </p:spPr>
        </p:pic>
      </p:grpSp>
      <p:sp>
        <p:nvSpPr>
          <p:cNvPr id="34" name="Textfeld 7">
            <a:extLst>
              <a:ext uri="{FF2B5EF4-FFF2-40B4-BE49-F238E27FC236}">
                <a16:creationId xmlns:a16="http://schemas.microsoft.com/office/drawing/2014/main" id="{51A98E55-7688-406A-9534-B563CAA2174C}"/>
              </a:ext>
            </a:extLst>
          </p:cNvPr>
          <p:cNvSpPr txBox="1"/>
          <p:nvPr/>
        </p:nvSpPr>
        <p:spPr>
          <a:xfrm>
            <a:off x="5966461" y="3484010"/>
            <a:ext cx="3025937" cy="507831"/>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a:ln>
                  <a:noFill/>
                </a:ln>
                <a:solidFill>
                  <a:prstClr val="black"/>
                </a:solidFill>
                <a:effectLst/>
                <a:uLnTx/>
                <a:uFillTx/>
                <a:latin typeface="Calibri" panose="020F0502020204030204"/>
                <a:ea typeface="+mn-ea"/>
                <a:cs typeface="+mn-cs"/>
              </a:rPr>
              <a:t>…compensated through investment into carbon offset projects around the world </a:t>
            </a:r>
          </a:p>
        </p:txBody>
      </p:sp>
      <p:pic>
        <p:nvPicPr>
          <p:cNvPr id="3" name="Picture 2" descr="A picture containing water, outdoor&#10;&#10;Description automatically generated">
            <a:extLst>
              <a:ext uri="{FF2B5EF4-FFF2-40B4-BE49-F238E27FC236}">
                <a16:creationId xmlns:a16="http://schemas.microsoft.com/office/drawing/2014/main" id="{34F685A2-1FE4-4642-A070-41146DADF2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77091" y="1697999"/>
            <a:ext cx="3234720" cy="1602633"/>
          </a:xfrm>
          <a:prstGeom prst="rect">
            <a:avLst/>
          </a:prstGeom>
        </p:spPr>
      </p:pic>
      <p:pic>
        <p:nvPicPr>
          <p:cNvPr id="36" name="Picture 5">
            <a:extLst>
              <a:ext uri="{FF2B5EF4-FFF2-40B4-BE49-F238E27FC236}">
                <a16:creationId xmlns:a16="http://schemas.microsoft.com/office/drawing/2014/main" id="{07585193-2D22-4CF0-AB3B-691E67B010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32861" y="1728846"/>
            <a:ext cx="1580567" cy="1571786"/>
          </a:xfrm>
          <a:prstGeom prst="rect">
            <a:avLst/>
          </a:prstGeom>
        </p:spPr>
      </p:pic>
    </p:spTree>
    <p:extLst>
      <p:ext uri="{BB962C8B-B14F-4D97-AF65-F5344CB8AC3E}">
        <p14:creationId xmlns:p14="http://schemas.microsoft.com/office/powerpoint/2010/main" val="565679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Baum, draußen, Natur, Frühling enthält.&#10;&#10;Automatisch generierte Beschreibung">
            <a:extLst>
              <a:ext uri="{FF2B5EF4-FFF2-40B4-BE49-F238E27FC236}">
                <a16:creationId xmlns:a16="http://schemas.microsoft.com/office/drawing/2014/main" id="{4DB24914-66B4-4D0A-86D1-CF1F2F5970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3" y="-1750"/>
            <a:ext cx="9144000" cy="5143500"/>
          </a:xfrm>
          <a:prstGeom prst="rect">
            <a:avLst/>
          </a:prstGeom>
        </p:spPr>
      </p:pic>
      <p:sp>
        <p:nvSpPr>
          <p:cNvPr id="3" name="Textplatzhalter 2">
            <a:extLst>
              <a:ext uri="{FF2B5EF4-FFF2-40B4-BE49-F238E27FC236}">
                <a16:creationId xmlns:a16="http://schemas.microsoft.com/office/drawing/2014/main" id="{5DE2B05D-9AB9-4742-862C-7FDADC6F60F3}"/>
              </a:ext>
            </a:extLst>
          </p:cNvPr>
          <p:cNvSpPr>
            <a:spLocks noGrp="1"/>
          </p:cNvSpPr>
          <p:nvPr>
            <p:ph type="body" sz="quarter" idx="4294967295"/>
          </p:nvPr>
        </p:nvSpPr>
        <p:spPr>
          <a:xfrm>
            <a:off x="838880" y="123712"/>
            <a:ext cx="7611156" cy="273844"/>
          </a:xfrm>
        </p:spPr>
        <p:txBody>
          <a:bodyPr>
            <a:noAutofit/>
          </a:bodyPr>
          <a:lstStyle/>
          <a:p>
            <a:pPr marL="0" indent="0">
              <a:buNone/>
            </a:pPr>
            <a:r>
              <a:rPr lang="cs-CZ" sz="1800" b="1" err="1"/>
              <a:t>Acco</a:t>
            </a:r>
            <a:r>
              <a:rPr lang="cs-CZ" sz="1800" b="1"/>
              <a:t> EMEA </a:t>
            </a:r>
            <a:r>
              <a:rPr lang="en-GB" sz="1800" b="1"/>
              <a:t>Climate compensation</a:t>
            </a:r>
            <a:r>
              <a:rPr lang="cs-CZ" sz="1800" b="1"/>
              <a:t> Project up to 2021</a:t>
            </a:r>
          </a:p>
          <a:p>
            <a:pPr marL="0" indent="0">
              <a:buNone/>
            </a:pPr>
            <a:r>
              <a:rPr lang="en-US" sz="1800" b="1"/>
              <a:t>Forest Co</a:t>
            </a:r>
            <a:r>
              <a:rPr lang="cs-CZ" sz="1800" b="1"/>
              <a:t>n</a:t>
            </a:r>
            <a:r>
              <a:rPr lang="en-US" sz="1800" b="1" err="1"/>
              <a:t>servation</a:t>
            </a:r>
            <a:r>
              <a:rPr lang="en-US" sz="1800" b="1"/>
              <a:t>  </a:t>
            </a:r>
            <a:r>
              <a:rPr lang="en-GB" sz="1800" b="1"/>
              <a:t>Madre de Dios, Peru</a:t>
            </a:r>
            <a:r>
              <a:rPr lang="pl-PL" sz="1800" b="1"/>
              <a:t>. </a:t>
            </a:r>
          </a:p>
          <a:p>
            <a:pPr marL="0" indent="0">
              <a:buNone/>
            </a:pPr>
            <a:r>
              <a:rPr lang="en-GB" sz="1800" b="1"/>
              <a:t>Protecting 100 000 hectares of the Amazon Rainforest</a:t>
            </a:r>
            <a:endParaRPr lang="en-US" sz="1800" b="1"/>
          </a:p>
          <a:p>
            <a:endParaRPr lang="en-GB" sz="1800" b="1"/>
          </a:p>
        </p:txBody>
      </p:sp>
      <p:pic>
        <p:nvPicPr>
          <p:cNvPr id="7" name="Picture 6">
            <a:extLst>
              <a:ext uri="{FF2B5EF4-FFF2-40B4-BE49-F238E27FC236}">
                <a16:creationId xmlns:a16="http://schemas.microsoft.com/office/drawing/2014/main" id="{4A9ED2B1-DAAC-4699-BAF7-8A15BEE1E2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69591" y="1114940"/>
            <a:ext cx="2308787" cy="555447"/>
          </a:xfrm>
          <a:prstGeom prst="rect">
            <a:avLst/>
          </a:prstGeom>
        </p:spPr>
      </p:pic>
      <p:pic>
        <p:nvPicPr>
          <p:cNvPr id="8" name="Grafik 6">
            <a:extLst>
              <a:ext uri="{FF2B5EF4-FFF2-40B4-BE49-F238E27FC236}">
                <a16:creationId xmlns:a16="http://schemas.microsoft.com/office/drawing/2014/main" id="{3BD56016-4ADE-40D8-B22D-FC6FBBA632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8233" y="197691"/>
            <a:ext cx="565840" cy="565840"/>
          </a:xfrm>
          <a:prstGeom prst="rect">
            <a:avLst/>
          </a:prstGeom>
        </p:spPr>
      </p:pic>
    </p:spTree>
    <p:extLst>
      <p:ext uri="{BB962C8B-B14F-4D97-AF65-F5344CB8AC3E}">
        <p14:creationId xmlns:p14="http://schemas.microsoft.com/office/powerpoint/2010/main" val="1495458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hina leads in renewable energy capacity at 895 GW - Agro &amp; Chemistry">
            <a:extLst>
              <a:ext uri="{FF2B5EF4-FFF2-40B4-BE49-F238E27FC236}">
                <a16:creationId xmlns:a16="http://schemas.microsoft.com/office/drawing/2014/main" id="{F8703C53-FD54-4D0A-8803-2CF379371FC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4"/>
            <a:ext cx="9144000" cy="5137373"/>
          </a:xfrm>
          <a:prstGeom prst="rect">
            <a:avLst/>
          </a:prstGeom>
          <a:noFill/>
          <a:extLst>
            <a:ext uri="{909E8E84-426E-40DD-AFC4-6F175D3DCCD1}">
              <a14:hiddenFill xmlns:a14="http://schemas.microsoft.com/office/drawing/2010/main">
                <a:solidFill>
                  <a:srgbClr val="FFFFFF"/>
                </a:solidFill>
              </a14:hiddenFill>
            </a:ext>
          </a:extLst>
        </p:spPr>
      </p:pic>
      <p:sp>
        <p:nvSpPr>
          <p:cNvPr id="3" name="Textplatzhalter 2">
            <a:extLst>
              <a:ext uri="{FF2B5EF4-FFF2-40B4-BE49-F238E27FC236}">
                <a16:creationId xmlns:a16="http://schemas.microsoft.com/office/drawing/2014/main" id="{5DE2B05D-9AB9-4742-862C-7FDADC6F60F3}"/>
              </a:ext>
            </a:extLst>
          </p:cNvPr>
          <p:cNvSpPr>
            <a:spLocks noGrp="1"/>
          </p:cNvSpPr>
          <p:nvPr>
            <p:ph type="body" sz="quarter" idx="4294967295"/>
          </p:nvPr>
        </p:nvSpPr>
        <p:spPr>
          <a:xfrm>
            <a:off x="838880" y="123712"/>
            <a:ext cx="7611156" cy="273844"/>
          </a:xfrm>
        </p:spPr>
        <p:txBody>
          <a:bodyPr>
            <a:noAutofit/>
          </a:bodyPr>
          <a:lstStyle/>
          <a:p>
            <a:pPr marL="0" indent="0">
              <a:buNone/>
            </a:pPr>
            <a:r>
              <a:rPr lang="en-US" sz="1800" b="1" err="1"/>
              <a:t>Acco</a:t>
            </a:r>
            <a:r>
              <a:rPr lang="en-US" sz="1800" b="1"/>
              <a:t> EMEA Climate compensation Project from 2022</a:t>
            </a:r>
          </a:p>
          <a:p>
            <a:pPr marL="0" indent="0" defTabSz="685783">
              <a:buNone/>
            </a:pPr>
            <a:r>
              <a:rPr lang="en-US" sz="1800" b="1">
                <a:latin typeface="Calibri" panose="020F0502020204030204"/>
              </a:rPr>
              <a:t>Supporting Wind Parks in India</a:t>
            </a:r>
            <a:r>
              <a:rPr lang="pl-PL" sz="1800" b="1">
                <a:latin typeface="Calibri" panose="020F0502020204030204"/>
              </a:rPr>
              <a:t>,</a:t>
            </a:r>
            <a:r>
              <a:rPr lang="en-US" sz="1800" b="1">
                <a:latin typeface="Calibri" panose="020F0502020204030204"/>
              </a:rPr>
              <a:t> </a:t>
            </a:r>
            <a:r>
              <a:rPr lang="en-US" sz="1800" b="1" err="1">
                <a:latin typeface="Calibri" panose="020F0502020204030204"/>
              </a:rPr>
              <a:t>Gurajat</a:t>
            </a:r>
            <a:r>
              <a:rPr lang="en-US" sz="1800" b="1">
                <a:latin typeface="Calibri" panose="020F0502020204030204"/>
              </a:rPr>
              <a:t> and solar parks in China</a:t>
            </a:r>
            <a:r>
              <a:rPr lang="pl-PL" sz="1800" b="1">
                <a:latin typeface="Calibri" panose="020F0502020204030204"/>
              </a:rPr>
              <a:t>,</a:t>
            </a:r>
            <a:r>
              <a:rPr lang="en-US" sz="1800" b="1">
                <a:latin typeface="Calibri" panose="020F0502020204030204"/>
              </a:rPr>
              <a:t> </a:t>
            </a:r>
            <a:r>
              <a:rPr lang="en-US" sz="1800" b="1" err="1">
                <a:latin typeface="Calibri" panose="020F0502020204030204"/>
              </a:rPr>
              <a:t>Lingwu</a:t>
            </a:r>
            <a:endParaRPr lang="en-US" sz="1800" b="1">
              <a:latin typeface="Calibri" panose="020F0502020204030204"/>
            </a:endParaRPr>
          </a:p>
          <a:p>
            <a:endParaRPr lang="en-US" sz="1800" b="1"/>
          </a:p>
        </p:txBody>
      </p:sp>
      <p:pic>
        <p:nvPicPr>
          <p:cNvPr id="8" name="Grafik 6">
            <a:extLst>
              <a:ext uri="{FF2B5EF4-FFF2-40B4-BE49-F238E27FC236}">
                <a16:creationId xmlns:a16="http://schemas.microsoft.com/office/drawing/2014/main" id="{3BD56016-4ADE-40D8-B22D-FC6FBBA632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0377" y="191568"/>
            <a:ext cx="565840" cy="565840"/>
          </a:xfrm>
          <a:prstGeom prst="rect">
            <a:avLst/>
          </a:prstGeom>
        </p:spPr>
      </p:pic>
    </p:spTree>
    <p:extLst>
      <p:ext uri="{BB962C8B-B14F-4D97-AF65-F5344CB8AC3E}">
        <p14:creationId xmlns:p14="http://schemas.microsoft.com/office/powerpoint/2010/main" val="3844947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88036AD-30D2-42D0-819D-3C58FF6002A2}"/>
              </a:ext>
            </a:extLst>
          </p:cNvPr>
          <p:cNvGrpSpPr/>
          <p:nvPr/>
        </p:nvGrpSpPr>
        <p:grpSpPr>
          <a:xfrm>
            <a:off x="1" y="-1"/>
            <a:ext cx="9143999" cy="5125133"/>
            <a:chOff x="1" y="-1"/>
            <a:chExt cx="12191999" cy="6833510"/>
          </a:xfrm>
        </p:grpSpPr>
        <p:pic>
          <p:nvPicPr>
            <p:cNvPr id="4" name="Picture 3" descr="A picture containing water, outdoor&#10;&#10;Description automatically generated">
              <a:extLst>
                <a:ext uri="{FF2B5EF4-FFF2-40B4-BE49-F238E27FC236}">
                  <a16:creationId xmlns:a16="http://schemas.microsoft.com/office/drawing/2014/main" id="{A78FD165-CBDB-4C89-AE85-DC76786A71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
            <a:stretch/>
          </p:blipFill>
          <p:spPr>
            <a:xfrm>
              <a:off x="3322864" y="-1"/>
              <a:ext cx="8869136" cy="6832651"/>
            </a:xfrm>
            <a:prstGeom prst="rect">
              <a:avLst/>
            </a:prstGeom>
          </p:spPr>
        </p:pic>
        <p:pic>
          <p:nvPicPr>
            <p:cNvPr id="6" name="Picture 5" descr="A picture containing water, outdoor&#10;&#10;Description automatically generated">
              <a:extLst>
                <a:ext uri="{FF2B5EF4-FFF2-40B4-BE49-F238E27FC236}">
                  <a16:creationId xmlns:a16="http://schemas.microsoft.com/office/drawing/2014/main" id="{5DF77462-DE5B-4273-9D53-B51C83952E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7"/>
            <a:stretch/>
          </p:blipFill>
          <p:spPr>
            <a:xfrm flipH="1">
              <a:off x="1" y="858"/>
              <a:ext cx="3322864" cy="6832651"/>
            </a:xfrm>
            <a:prstGeom prst="rect">
              <a:avLst/>
            </a:prstGeom>
          </p:spPr>
        </p:pic>
      </p:grpSp>
      <p:sp>
        <p:nvSpPr>
          <p:cNvPr id="5" name="Title 3">
            <a:extLst>
              <a:ext uri="{FF2B5EF4-FFF2-40B4-BE49-F238E27FC236}">
                <a16:creationId xmlns:a16="http://schemas.microsoft.com/office/drawing/2014/main" id="{DA56EE06-67D8-45AE-8AEE-E9987243C9F8}"/>
              </a:ext>
            </a:extLst>
          </p:cNvPr>
          <p:cNvSpPr txBox="1">
            <a:spLocks/>
          </p:cNvSpPr>
          <p:nvPr/>
        </p:nvSpPr>
        <p:spPr>
          <a:xfrm>
            <a:off x="202066" y="1104900"/>
            <a:ext cx="6321198" cy="970871"/>
          </a:xfrm>
          <a:prstGeom prst="rect">
            <a:avLst/>
          </a:prstGeom>
          <a:noFill/>
        </p:spPr>
        <p:txBody>
          <a:bodyPr>
            <a:noAutofit/>
          </a:bodyPr>
          <a:lst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a:lstStyle>
          <a:p>
            <a:pPr marL="0" marR="0" lvl="0" indent="0" algn="l" defTabSz="914378" rtl="0" eaLnBrk="1" fontAlgn="auto" latinLnBrk="0" hangingPunct="1">
              <a:lnSpc>
                <a:spcPct val="90000"/>
              </a:lnSpc>
              <a:spcBef>
                <a:spcPct val="0"/>
              </a:spcBef>
              <a:spcAft>
                <a:spcPts val="0"/>
              </a:spcAft>
              <a:buClrTx/>
              <a:buSzTx/>
              <a:buFontTx/>
              <a:buNone/>
              <a:tabLst/>
              <a:defRPr/>
            </a:pPr>
            <a:r>
              <a:rPr kumimoji="0" lang="en-US" sz="3300" b="1" i="0" u="none" strike="noStrike" kern="1200" cap="none" spc="0" normalizeH="0" baseline="0" noProof="0" dirty="0" err="1">
                <a:ln>
                  <a:noFill/>
                </a:ln>
                <a:solidFill>
                  <a:prstClr val="black"/>
                </a:solidFill>
                <a:effectLst/>
                <a:uLnTx/>
                <a:uFillTx/>
                <a:latin typeface="Calibri" panose="020F0502020204030204"/>
                <a:ea typeface="+mj-ea"/>
                <a:cs typeface="+mj-cs"/>
              </a:rPr>
              <a:t>Leitz</a:t>
            </a:r>
            <a:r>
              <a:rPr kumimoji="0" lang="en-US" sz="3300" b="1" i="0" u="none" strike="noStrike" kern="1200" cap="none" spc="0" normalizeH="0" baseline="0" noProof="0" dirty="0">
                <a:ln>
                  <a:noFill/>
                </a:ln>
                <a:solidFill>
                  <a:prstClr val="black"/>
                </a:solidFill>
                <a:effectLst/>
                <a:uLnTx/>
                <a:uFillTx/>
                <a:latin typeface="Calibri" panose="020F0502020204030204"/>
                <a:ea typeface="+mj-ea"/>
                <a:cs typeface="+mj-cs"/>
              </a:rPr>
              <a:t> Recycle Range. </a:t>
            </a:r>
          </a:p>
          <a:p>
            <a:pPr marL="0" marR="0" lvl="0" indent="0" algn="l" defTabSz="914378" rtl="0" eaLnBrk="1" fontAlgn="auto" latinLnBrk="0" hangingPunct="1">
              <a:lnSpc>
                <a:spcPct val="90000"/>
              </a:lnSpc>
              <a:spcBef>
                <a:spcPct val="0"/>
              </a:spcBef>
              <a:spcAft>
                <a:spcPts val="0"/>
              </a:spcAft>
              <a:buClrTx/>
              <a:buSzTx/>
              <a:buFontTx/>
              <a:buNone/>
              <a:tabLst/>
              <a:defRPr/>
            </a:pPr>
            <a:r>
              <a:rPr kumimoji="0" lang="en-US" sz="2700" b="1" i="0" u="none" strike="noStrike" kern="1200" cap="none" spc="0" normalizeH="0" baseline="0" noProof="0" dirty="0">
                <a:ln>
                  <a:noFill/>
                </a:ln>
                <a:solidFill>
                  <a:prstClr val="black"/>
                </a:solidFill>
                <a:effectLst/>
                <a:uLnTx/>
                <a:uFillTx/>
                <a:latin typeface="Calibri" panose="020F0502020204030204"/>
                <a:ea typeface="+mj-ea"/>
                <a:cs typeface="+mj-cs"/>
              </a:rPr>
              <a:t>Eco-friendly products for you.</a:t>
            </a:r>
          </a:p>
          <a:p>
            <a:pPr marL="0" marR="0" lvl="0" indent="0" algn="l" defTabSz="914378" rtl="0" eaLnBrk="1" fontAlgn="auto" latinLnBrk="0" hangingPunct="1">
              <a:lnSpc>
                <a:spcPct val="90000"/>
              </a:lnSpc>
              <a:spcBef>
                <a:spcPct val="0"/>
              </a:spcBef>
              <a:spcAft>
                <a:spcPts val="0"/>
              </a:spcAft>
              <a:buClrTx/>
              <a:buSzTx/>
              <a:buFontTx/>
              <a:buNone/>
              <a:tabLst/>
              <a:defRPr/>
            </a:pPr>
            <a:endParaRPr kumimoji="0" lang="en-US" sz="2700" b="1" i="0" u="none" strike="noStrike" kern="1200" cap="none" spc="0" normalizeH="0" baseline="0" noProof="0" dirty="0">
              <a:ln>
                <a:noFill/>
              </a:ln>
              <a:solidFill>
                <a:prstClr val="black"/>
              </a:solidFill>
              <a:effectLst/>
              <a:uLnTx/>
              <a:uFillTx/>
              <a:latin typeface="Calibri" panose="020F0502020204030204"/>
              <a:ea typeface="+mj-ea"/>
              <a:cs typeface="+mj-cs"/>
            </a:endParaRPr>
          </a:p>
        </p:txBody>
      </p:sp>
      <p:pic>
        <p:nvPicPr>
          <p:cNvPr id="9" name="Picture 8" descr="Icon&#10;&#10;Description automatically generated">
            <a:extLst>
              <a:ext uri="{FF2B5EF4-FFF2-40B4-BE49-F238E27FC236}">
                <a16:creationId xmlns:a16="http://schemas.microsoft.com/office/drawing/2014/main" id="{00AC3197-7B2B-4B64-854C-56BC61AD1C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04369" y="3684133"/>
            <a:ext cx="1122590" cy="1122590"/>
          </a:xfrm>
          <a:prstGeom prst="rect">
            <a:avLst/>
          </a:prstGeom>
        </p:spPr>
      </p:pic>
      <p:pic>
        <p:nvPicPr>
          <p:cNvPr id="11" name="Picture 10" descr="Icon&#10;&#10;Description automatically generated">
            <a:extLst>
              <a:ext uri="{FF2B5EF4-FFF2-40B4-BE49-F238E27FC236}">
                <a16:creationId xmlns:a16="http://schemas.microsoft.com/office/drawing/2014/main" id="{AB12FB6E-CD89-4318-A3B4-CA155C31313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1537" y="3684133"/>
            <a:ext cx="1122590" cy="112259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463&quot;&gt;&lt;object type=&quot;3&quot; unique_id=&quot;10464&quot;&gt;&lt;property id=&quot;20148&quot; value=&quot;5&quot;/&gt;&lt;property id=&quot;20300&quot; value=&quot;Slide 1&quot;/&gt;&lt;property id=&quot;20307&quot; value=&quot;256&quot;/&gt;&lt;/object&gt;&lt;object type=&quot;3&quot; unique_id=&quot;10465&quot;&gt;&lt;property id=&quot;20148&quot; value=&quot;5&quot;/&gt;&lt;property id=&quot;20300&quot; value=&quot;Slide 2&quot;/&gt;&lt;property id=&quot;20307&quot; value=&quot;257&quot;/&gt;&lt;/object&gt;&lt;object type=&quot;3&quot; unique_id=&quot;10466&quot;&gt;&lt;property id=&quot;20148&quot; value=&quot;5&quot;/&gt;&lt;property id=&quot;20300&quot; value=&quot;Slide 3 - &amp;quot;Presentation Content&amp;quot;&quot;/&gt;&lt;property id=&quot;20307&quot; value=&quot;258&quot;/&gt;&lt;/object&gt;&lt;object type=&quot;3&quot; unique_id=&quot;10467&quot;&gt;&lt;property id=&quot;20148&quot; value=&quot;5&quot;/&gt;&lt;property id=&quot;20300&quot; value=&quot;Slide 4 - &amp;quot;Agenda 21st January&amp;quot;&quot;/&gt;&lt;property id=&quot;20307&quot; value=&quot;260&quot;/&gt;&lt;/object&gt;&lt;/object&gt;&lt;object type=&quot;8&quot; unique_id=&quot;10473&quot;&gt;&lt;/object&gt;&lt;/object&gt;&lt;/database&gt;"/>
  <p:tag name="SECTOMILLISECCONVERTED" val="1"/>
</p:tagLst>
</file>

<file path=ppt/theme/theme1.xml><?xml version="1.0" encoding="utf-8"?>
<a:theme xmlns:a="http://schemas.openxmlformats.org/drawingml/2006/main" name="Title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ooter &amp; Triang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oote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eitz template WCFY Job well done" id="{BA03730B-D766-9B47-BB29-27C3633327A4}" vid="{160B3650-A5D1-0A4D-8235-C3EA2A84028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eitz template WCFY Job well done" id="{BA03730B-D766-9B47-BB29-27C3633327A4}" vid="{160B3650-A5D1-0A4D-8235-C3EA2A840288}"/>
    </a:ext>
  </a:extLst>
</a:theme>
</file>

<file path=ppt/theme/theme7.xml><?xml version="1.0" encoding="utf-8"?>
<a:theme xmlns:a="http://schemas.openxmlformats.org/drawingml/2006/main" name="3_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eitz template WCFY Job well done" id="{BA03730B-D766-9B47-BB29-27C3633327A4}" vid="{160B3650-A5D1-0A4D-8235-C3EA2A840288}"/>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916</TotalTime>
  <Words>930</Words>
  <Application>Microsoft Macintosh PowerPoint</Application>
  <PresentationFormat>On-screen Show (16:9)</PresentationFormat>
  <Paragraphs>112</Paragraphs>
  <Slides>26</Slides>
  <Notes>10</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26</vt:i4>
      </vt:variant>
    </vt:vector>
  </HeadingPairs>
  <TitlesOfParts>
    <vt:vector size="40" baseType="lpstr">
      <vt:lpstr>12 Avenir 55 Roman   05173</vt:lpstr>
      <vt:lpstr>Arial</vt:lpstr>
      <vt:lpstr>Avenir</vt:lpstr>
      <vt:lpstr>Calibri</vt:lpstr>
      <vt:lpstr>Calibri Light</vt:lpstr>
      <vt:lpstr>Courier New</vt:lpstr>
      <vt:lpstr>Times New Roman</vt:lpstr>
      <vt:lpstr>Title </vt:lpstr>
      <vt:lpstr>Footer &amp; Triangle</vt:lpstr>
      <vt:lpstr>Footer</vt:lpstr>
      <vt:lpstr>1_Custom Design</vt:lpstr>
      <vt:lpstr>Office Theme</vt:lpstr>
      <vt:lpstr>2_Custom Design</vt:lpstr>
      <vt:lpstr>3_Custom Design</vt:lpstr>
      <vt:lpstr>PowerPoint Presentation</vt:lpstr>
      <vt:lpstr>PowerPoint Presentation</vt:lpstr>
      <vt:lpstr>THE LEITZ RECYCLE RANGE</vt:lpstr>
      <vt:lpstr>PowerPoint Presentation</vt:lpstr>
      <vt:lpstr>ACCO Brands Climate Action Strategy</vt:lpstr>
      <vt:lpstr>Our CO2 Neutral Products</vt:lpstr>
      <vt:lpstr>PowerPoint Presentation</vt:lpstr>
      <vt:lpstr>PowerPoint Presentation</vt:lpstr>
      <vt:lpstr>PowerPoint Presentation</vt:lpstr>
      <vt:lpstr> Leitz Recycle products </vt:lpstr>
      <vt:lpstr> Leitz Recycle products </vt:lpstr>
      <vt:lpstr>PowerPoint Presentation</vt:lpstr>
      <vt:lpstr>PowerPoint Presentation</vt:lpstr>
      <vt:lpstr>Leitz recycle black The product range which has stolen the hearts of the customers who care about our planet. The rapid sales growth since launch in 2019 confirms the market demand. </vt:lpstr>
      <vt:lpstr>PowerPoint Presentation</vt:lpstr>
      <vt:lpstr>Leitz Recycle Colour marketing portal</vt:lpstr>
      <vt:lpstr>PowerPoint Presentation</vt:lpstr>
      <vt:lpstr>HIGH RESOLUTION IMAGES</vt:lpstr>
      <vt:lpstr>Flyers</vt:lpstr>
      <vt:lpstr>OFFICE VIBES® Magalogue</vt:lpstr>
      <vt:lpstr>Social Media and Email IMAGES</vt:lpstr>
      <vt:lpstr>Social media posts</vt:lpstr>
      <vt:lpstr>Videos</vt:lpstr>
      <vt:lpstr>Web banners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Kappelt, Jens</dc:creator>
  <cp:lastModifiedBy>Donna Potter</cp:lastModifiedBy>
  <cp:revision>69</cp:revision>
  <dcterms:created xsi:type="dcterms:W3CDTF">2019-12-04T21:48:52Z</dcterms:created>
  <dcterms:modified xsi:type="dcterms:W3CDTF">2023-06-28T07:57:29Z</dcterms:modified>
</cp:coreProperties>
</file>